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6" r:id="rId2"/>
    <p:sldId id="266" r:id="rId3"/>
    <p:sldId id="269" r:id="rId4"/>
    <p:sldId id="270" r:id="rId5"/>
    <p:sldId id="271" r:id="rId6"/>
    <p:sldId id="272" r:id="rId7"/>
    <p:sldId id="268" r:id="rId8"/>
    <p:sldId id="267" r:id="rId9"/>
    <p:sldId id="262" r:id="rId10"/>
    <p:sldId id="274" r:id="rId11"/>
    <p:sldId id="263" r:id="rId12"/>
    <p:sldId id="276" r:id="rId13"/>
    <p:sldId id="277" r:id="rId14"/>
    <p:sldId id="25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EFF"/>
    <a:srgbClr val="99B463"/>
    <a:srgbClr val="1AA1E4"/>
    <a:srgbClr val="716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-4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91D7B-D720-446D-BC52-1A4AAB952B1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1C990-3CE3-4C9F-A64C-08008FA3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3A47D70-AA1A-4B4C-8FBB-7630C10C908A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609D-650A-4F69-A61D-795E887D3F84}" type="datetime1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328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609D-650A-4F69-A61D-795E887D3F84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915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609D-650A-4F69-A61D-795E887D3F84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58097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609D-650A-4F69-A61D-795E887D3F84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5469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609D-650A-4F69-A61D-795E887D3F84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30244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609D-650A-4F69-A61D-795E887D3F84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96215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0FA6-C7FB-43DE-9C62-57E271D1EFF8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942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0B23-78A5-453F-85D8-157A3BCB8D91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85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D289-849D-4080-B8F0-918F58E41040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3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4D52-A6B2-44B9-AFF3-5805C5D9113A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86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609D-650A-4F69-A61D-795E887D3F84}" type="datetime1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729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0EB2-17B7-400E-85B4-7C7306A2FAB9}" type="datetime1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7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3D3-3920-4AD2-9C12-CD637D48DF64}" type="datetime1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8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A65F-FA31-4EDB-8826-D9E2B5DFC1E4}" type="datetime1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DA74-94C6-443E-B939-4EE4DF3B3E2A}" type="datetime1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200C-213F-4D6C-BC66-992EA4817C61}" type="datetime1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8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4C609D-650A-4F69-A61D-795E887D3F84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3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shade val="94000"/>
                <a:satMod val="114000"/>
                <a:lumMod val="96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5860" y="3130953"/>
            <a:ext cx="4724400" cy="1702160"/>
          </a:xfrm>
        </p:spPr>
        <p:txBody>
          <a:bodyPr>
            <a:normAutofit/>
          </a:bodyPr>
          <a:lstStyle/>
          <a:p>
            <a:pPr lvl="2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Omer Baig             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4223" y="6108900"/>
            <a:ext cx="1776208" cy="365125"/>
          </a:xfrm>
        </p:spPr>
        <p:txBody>
          <a:bodyPr/>
          <a:lstStyle/>
          <a:p>
            <a:fld id="{2B31BF15-84EA-46EE-8427-36FD0F9C6432}" type="slidenum">
              <a:rPr lang="en-US" sz="1600" b="1" smtClean="0">
                <a:solidFill>
                  <a:schemeClr val="bg1"/>
                </a:solidFill>
              </a:rPr>
              <a:t>1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4" b="25630"/>
          <a:stretch/>
        </p:blipFill>
        <p:spPr>
          <a:xfrm>
            <a:off x="8948060" y="4833113"/>
            <a:ext cx="1261856" cy="5467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" t="35660" r="158" b="35687"/>
          <a:stretch/>
        </p:blipFill>
        <p:spPr>
          <a:xfrm>
            <a:off x="4029527" y="1865861"/>
            <a:ext cx="4132946" cy="116145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18AB0654-A68F-40DE-BFF1-7DD0CF5B2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2139" y="3657597"/>
            <a:ext cx="3869006" cy="1320802"/>
          </a:xfrm>
        </p:spPr>
        <p:txBody>
          <a:bodyPr>
            <a:normAutofit fontScale="25000" lnSpcReduction="20000"/>
          </a:bodyPr>
          <a:lstStyle/>
          <a:p>
            <a:endParaRPr lang="en-US" sz="800" dirty="0"/>
          </a:p>
          <a:p>
            <a:pPr lvl="2" algn="just"/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Aneeb Hassan	           i14-0329</a:t>
            </a:r>
          </a:p>
          <a:p>
            <a:pPr lvl="2" algn="just"/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Aqib           i14-0224 </a:t>
            </a:r>
          </a:p>
          <a:p>
            <a:pPr lvl="2" algn="just"/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Rana Zubair Jawad	  i14-0285</a:t>
            </a:r>
          </a:p>
          <a:p>
            <a:pPr lvl="1"/>
            <a:endParaRPr lang="en-US" sz="6400" dirty="0">
              <a:solidFill>
                <a:schemeClr val="tx1"/>
              </a:solidFill>
            </a:endParaRPr>
          </a:p>
          <a:p>
            <a:endParaRPr lang="en-US" sz="6400" dirty="0"/>
          </a:p>
          <a:p>
            <a:pPr lvl="2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5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Incorporating within the android studio/application: 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recommendation system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(flask API-&gt; Get and post)Scrapping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16574" y="1428700"/>
            <a:ext cx="4558850" cy="365125"/>
          </a:xfrm>
        </p:spPr>
        <p:txBody>
          <a:bodyPr/>
          <a:lstStyle/>
          <a:p>
            <a:pPr algn="ctr"/>
            <a:r>
              <a:rPr lang="en-US" sz="3600" dirty="0"/>
              <a:t>Integration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63A32-6DD4-4151-864C-6E8B61F92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" t="35660" r="158" b="35687"/>
          <a:stretch/>
        </p:blipFill>
        <p:spPr>
          <a:xfrm>
            <a:off x="10126752" y="5541404"/>
            <a:ext cx="1190170" cy="3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08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572" y="1335315"/>
            <a:ext cx="9092432" cy="4715029"/>
          </a:xfrm>
        </p:spPr>
        <p:txBody>
          <a:bodyPr>
            <a:normAutofit/>
          </a:bodyPr>
          <a:lstStyle/>
          <a:p>
            <a:pPr marL="68580" indent="0" algn="ctr">
              <a:buClrTx/>
              <a:buNone/>
            </a:pPr>
            <a:r>
              <a:rPr lang="en-US" sz="3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User Interface</a:t>
            </a:r>
          </a:p>
          <a:p>
            <a:pPr marL="68580" indent="0">
              <a:buClrTx/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330"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Simplistic in Nature</a:t>
            </a:r>
          </a:p>
          <a:p>
            <a:pPr marL="354330"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Color Scheme Pattern</a:t>
            </a:r>
          </a:p>
          <a:p>
            <a:pPr marL="354330"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</a:t>
            </a:r>
          </a:p>
          <a:p>
            <a:pPr marL="354330"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Laws of Similarity</a:t>
            </a:r>
          </a:p>
          <a:p>
            <a:pPr marL="354330"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Aesthetic-Usability Effect</a:t>
            </a:r>
          </a:p>
          <a:p>
            <a:pPr marL="354330">
              <a:buClrTx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330">
              <a:buClrTx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>
              <a:buClrTx/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" t="35660" r="158" b="35687"/>
          <a:stretch/>
        </p:blipFill>
        <p:spPr>
          <a:xfrm>
            <a:off x="10254343" y="5774436"/>
            <a:ext cx="1190170" cy="334464"/>
          </a:xfrm>
          <a:prstGeom prst="rect">
            <a:avLst/>
          </a:prstGeo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11714223" y="6108900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EFEF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1BF15-84EA-46EE-8427-36FD0F9C6432}" type="slidenum">
              <a:rPr lang="en-US" sz="1600" b="1" smtClean="0"/>
              <a:pPr/>
              <a:t>11</a:t>
            </a:fld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2B18E-D945-4BE2-A339-5AB10D01EF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2530549"/>
            <a:ext cx="1543050" cy="3343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2C9A42-6A19-4BE9-B25C-007F713BA2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24" y="2530548"/>
            <a:ext cx="1543050" cy="3343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E406BC-DCE9-4B31-BC24-36C7BDE834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298" y="2530547"/>
            <a:ext cx="15430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572" y="1335315"/>
            <a:ext cx="9092432" cy="4715029"/>
          </a:xfrm>
        </p:spPr>
        <p:txBody>
          <a:bodyPr>
            <a:normAutofit/>
          </a:bodyPr>
          <a:lstStyle/>
          <a:p>
            <a:pPr marL="68580" indent="0" algn="ctr">
              <a:buClrTx/>
              <a:buNone/>
            </a:pPr>
            <a:r>
              <a:rPr lang="en-US" sz="3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User Interface</a:t>
            </a:r>
          </a:p>
          <a:p>
            <a:pPr marL="68580" indent="0">
              <a:buClrTx/>
              <a:buNone/>
            </a:pP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" t="35660" r="158" b="35687"/>
          <a:stretch/>
        </p:blipFill>
        <p:spPr>
          <a:xfrm>
            <a:off x="10352332" y="5559053"/>
            <a:ext cx="1190170" cy="334464"/>
          </a:xfrm>
          <a:prstGeom prst="rect">
            <a:avLst/>
          </a:prstGeo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11714223" y="6108900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EFEF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1BF15-84EA-46EE-8427-36FD0F9C6432}" type="slidenum">
              <a:rPr lang="en-US" sz="1600" b="1" smtClean="0"/>
              <a:pPr/>
              <a:t>12</a:t>
            </a:fld>
            <a:endParaRPr lang="en-US" sz="16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92686" y="8267"/>
            <a:ext cx="3853543" cy="5813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C48B9-B4B0-41CA-9D4E-120995969C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975" y="2550242"/>
            <a:ext cx="1543050" cy="3343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7DBA67-E038-4EA1-A80F-932D8DC384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01" y="2550242"/>
            <a:ext cx="1543050" cy="3343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1A652-9041-4535-9750-30223C60E6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56" y="2550242"/>
            <a:ext cx="1543050" cy="3343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7DC006-79C8-4CFF-B3CB-794BCFD8A4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094" y="2563201"/>
            <a:ext cx="1543050" cy="3343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C39A22-0DA6-47A7-A36E-0E5CFE67A9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549" y="2563201"/>
            <a:ext cx="15430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57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572" y="1335315"/>
            <a:ext cx="9092432" cy="4715029"/>
          </a:xfrm>
        </p:spPr>
        <p:txBody>
          <a:bodyPr>
            <a:normAutofit/>
          </a:bodyPr>
          <a:lstStyle/>
          <a:p>
            <a:pPr marL="68580" indent="0">
              <a:buClrTx/>
              <a:buNone/>
            </a:pP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 algn="ctr">
              <a:buNone/>
            </a:pPr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" t="35660" r="158" b="35687"/>
          <a:stretch/>
        </p:blipFill>
        <p:spPr>
          <a:xfrm>
            <a:off x="10051144" y="5683318"/>
            <a:ext cx="1190170" cy="334464"/>
          </a:xfrm>
          <a:prstGeom prst="rect">
            <a:avLst/>
          </a:prstGeo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11714223" y="6108900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EFEF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1BF15-84EA-46EE-8427-36FD0F9C6432}" type="slidenum">
              <a:rPr lang="en-US" sz="1600" b="1" smtClean="0"/>
              <a:pPr/>
              <a:t>13</a:t>
            </a:fld>
            <a:endParaRPr lang="en-US" sz="16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2016" y="1335315"/>
            <a:ext cx="3853543" cy="5813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3611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5035" y="993503"/>
            <a:ext cx="9366325" cy="66015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FYP POSTER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"/>
          <a:stretch/>
        </p:blipFill>
        <p:spPr>
          <a:xfrm>
            <a:off x="4244857" y="831749"/>
            <a:ext cx="3702286" cy="5194501"/>
          </a:xfr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4223" y="6108900"/>
            <a:ext cx="1776208" cy="365125"/>
          </a:xfrm>
        </p:spPr>
        <p:txBody>
          <a:bodyPr/>
          <a:lstStyle/>
          <a:p>
            <a:fld id="{2B31BF15-84EA-46EE-8427-36FD0F9C6432}" type="slidenum">
              <a:rPr lang="en-US" sz="1600" b="1" smtClean="0"/>
              <a:t>14</a:t>
            </a:fld>
            <a:endParaRPr lang="en-US" sz="1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" t="35660" r="158" b="35687"/>
          <a:stretch/>
        </p:blipFill>
        <p:spPr>
          <a:xfrm>
            <a:off x="10156289" y="5774436"/>
            <a:ext cx="1190170" cy="3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66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35" y="2547257"/>
            <a:ext cx="10953588" cy="1343350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" t="35660" r="158" b="35687"/>
          <a:stretch/>
        </p:blipFill>
        <p:spPr>
          <a:xfrm>
            <a:off x="10028697" y="5753171"/>
            <a:ext cx="1190170" cy="334464"/>
          </a:xfrm>
          <a:prstGeom prst="rect">
            <a:avLst/>
          </a:prstGeo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11714223" y="6108900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EFEF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1BF15-84EA-46EE-8427-36FD0F9C6432}" type="slidenum">
              <a:rPr lang="en-US" sz="1600" b="1" smtClean="0"/>
              <a:pPr/>
              <a:t>15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1704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36286"/>
            <a:ext cx="9277188" cy="58860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284" y="1547156"/>
            <a:ext cx="9036423" cy="4592405"/>
          </a:xfrm>
        </p:spPr>
        <p:txBody>
          <a:bodyPr>
            <a:normAutofit/>
          </a:bodyPr>
          <a:lstStyle/>
          <a:p>
            <a:pPr marL="365760" lvl="1" indent="0" algn="ctr">
              <a:buClrTx/>
              <a:buSzPct val="6500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lvl="1" indent="0" algn="ctr">
              <a:buClrTx/>
              <a:buSzPct val="6500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lvl="1" indent="0">
              <a:buClrTx/>
              <a:buSzPct val="65000"/>
              <a:buNone/>
            </a:pP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Mobile application</a:t>
            </a:r>
          </a:p>
          <a:p>
            <a:pPr marL="822960" lvl="1" indent="-457200">
              <a:buClrTx/>
              <a:buSzPct val="65000"/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Find different type of events happening in your city</a:t>
            </a:r>
          </a:p>
          <a:p>
            <a:pPr marL="822960" lvl="1" indent="-457200">
              <a:buClrTx/>
              <a:buSzPct val="65000"/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Validate event’s success rate for a user hosting a new event in the near future</a:t>
            </a:r>
          </a:p>
          <a:p>
            <a:pPr marL="822960" lvl="1" indent="-457200">
              <a:buClrTx/>
              <a:buSzPct val="65000"/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Recommend users events that they would most likely like to attend in the near future</a:t>
            </a:r>
          </a:p>
          <a:p>
            <a:pPr marL="365760" lvl="1" indent="0">
              <a:buClrTx/>
              <a:buSzPct val="65000"/>
              <a:buNone/>
            </a:pP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Outcome:</a:t>
            </a:r>
          </a:p>
          <a:p>
            <a:pPr marL="822960" lvl="1" indent="-457200">
              <a:buClrTx/>
              <a:buSzPct val="65000"/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Removing all the hassle</a:t>
            </a:r>
          </a:p>
          <a:p>
            <a:pPr marL="822960" lvl="1" indent="-457200">
              <a:buClrTx/>
              <a:buSzPct val="65000"/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Informed decisions regarding management and business perspective</a:t>
            </a:r>
          </a:p>
          <a:p>
            <a:pPr marL="365760" lvl="1" indent="0">
              <a:buClrTx/>
              <a:buSzPct val="6500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0" lvl="1" indent="-457200">
              <a:buClrTx/>
              <a:buSzPct val="65000"/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>
              <a:buFont typeface="+mj-lt"/>
              <a:buAutoNum type="arabicPeriod"/>
            </a:pP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>
              <a:buFont typeface="+mj-lt"/>
              <a:buAutoNum type="arabicPeriod"/>
            </a:pP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4223" y="6108900"/>
            <a:ext cx="1776208" cy="365125"/>
          </a:xfrm>
        </p:spPr>
        <p:txBody>
          <a:bodyPr/>
          <a:lstStyle/>
          <a:p>
            <a:fld id="{2B31BF15-84EA-46EE-8427-36FD0F9C6432}" type="slidenum">
              <a:rPr lang="en-US" sz="1600" b="1" smtClean="0"/>
              <a:t>2</a:t>
            </a:fld>
            <a:endParaRPr lang="en-US" sz="1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" t="35660" r="158" b="35687"/>
          <a:stretch/>
        </p:blipFill>
        <p:spPr>
          <a:xfrm>
            <a:off x="10225631" y="5774436"/>
            <a:ext cx="1190170" cy="334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59577B-6894-4E89-ACF8-4D62F869E6D7}"/>
              </a:ext>
            </a:extLst>
          </p:cNvPr>
          <p:cNvSpPr txBox="1"/>
          <p:nvPr/>
        </p:nvSpPr>
        <p:spPr>
          <a:xfrm>
            <a:off x="4736493" y="1193213"/>
            <a:ext cx="2468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391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Data Scrapping/Extracting and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Beautiful Soap (HTML and XML files)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HTML tags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xlwt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module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Script(Scheduler, post API)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16574" y="982132"/>
            <a:ext cx="4558850" cy="458988"/>
          </a:xfrm>
        </p:spPr>
        <p:txBody>
          <a:bodyPr/>
          <a:lstStyle/>
          <a:p>
            <a:pPr algn="ctr"/>
            <a:r>
              <a:rPr lang="en-US" sz="3600" dirty="0">
                <a:latin typeface="+mj-lt"/>
              </a:rPr>
              <a:t>Data Gathering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8A717-A899-4576-930C-183FD1EA26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" t="35660" r="158" b="35687"/>
          <a:stretch/>
        </p:blipFill>
        <p:spPr>
          <a:xfrm>
            <a:off x="10225631" y="5774436"/>
            <a:ext cx="1190170" cy="3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9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User table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Events table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User-Event table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Recommendation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30027" y="982132"/>
            <a:ext cx="3931943" cy="365125"/>
          </a:xfrm>
        </p:spPr>
        <p:txBody>
          <a:bodyPr/>
          <a:lstStyle/>
          <a:p>
            <a:pPr algn="ctr"/>
            <a:r>
              <a:rPr lang="en-US" sz="3600" dirty="0"/>
              <a:t>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593D2-B29F-4F83-8D9D-DCAF9A0B2C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" t="35660" r="158" b="35687"/>
          <a:stretch/>
        </p:blipFill>
        <p:spPr>
          <a:xfrm>
            <a:off x="10301512" y="5790987"/>
            <a:ext cx="1190170" cy="3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9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23198"/>
            <a:ext cx="9601196" cy="1241808"/>
          </a:xfrm>
        </p:spPr>
        <p:txBody>
          <a:bodyPr>
            <a:normAutofit/>
          </a:bodyPr>
          <a:lstStyle/>
          <a:p>
            <a:br>
              <a:rPr lang="en-US" sz="3600" dirty="0"/>
            </a:br>
            <a:r>
              <a:rPr lang="en-US" sz="3600" dirty="0"/>
              <a:t>Android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User History Class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Category Class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Firebase Class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67943-B540-434A-85D1-76E67FD7E8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" t="35660" r="158" b="35687"/>
          <a:stretch/>
        </p:blipFill>
        <p:spPr>
          <a:xfrm>
            <a:off x="10225631" y="5787688"/>
            <a:ext cx="1190170" cy="3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3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Twitter to obtain data</a:t>
            </a:r>
          </a:p>
          <a:p>
            <a:pPr marL="868680" lvl="1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Tweep to get tweets</a:t>
            </a:r>
          </a:p>
          <a:p>
            <a:pPr marL="868680" lvl="1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Preprocessor to clean it</a:t>
            </a:r>
          </a:p>
          <a:p>
            <a:pPr marL="868680" lvl="1" indent="-342900">
              <a:buFont typeface="+mj-lt"/>
              <a:buAutoNum type="arabi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Clean_tweet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680" lvl="1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</a:p>
          <a:p>
            <a:pPr marL="868680" lvl="1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Polarity</a:t>
            </a:r>
          </a:p>
          <a:p>
            <a:pPr marL="868680" lvl="1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16574" y="1192079"/>
            <a:ext cx="4558850" cy="589617"/>
          </a:xfrm>
        </p:spPr>
        <p:txBody>
          <a:bodyPr/>
          <a:lstStyle/>
          <a:p>
            <a:pPr algn="ctr"/>
            <a:r>
              <a:rPr lang="en-US" sz="3600" dirty="0"/>
              <a:t>Sentiment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0D99E-62E8-41EC-A613-C48C21D17D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" t="35660" r="158" b="35687"/>
          <a:stretch/>
        </p:blipFill>
        <p:spPr>
          <a:xfrm>
            <a:off x="10301512" y="5708636"/>
            <a:ext cx="1190170" cy="3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6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0" b="10119"/>
          <a:stretch/>
        </p:blipFill>
        <p:spPr>
          <a:xfrm>
            <a:off x="2481560" y="2611377"/>
            <a:ext cx="7434469" cy="28220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54214" y="1403188"/>
            <a:ext cx="5289160" cy="365125"/>
          </a:xfrm>
        </p:spPr>
        <p:txBody>
          <a:bodyPr/>
          <a:lstStyle/>
          <a:p>
            <a:pPr algn="ctr"/>
            <a:br>
              <a:rPr lang="en-US" sz="3600" dirty="0">
                <a:latin typeface="+mj-lt"/>
                <a:cs typeface="Arial" panose="020B0604020202020204" pitchFamily="34" charset="0"/>
              </a:rPr>
            </a:br>
            <a:r>
              <a:rPr lang="en-US" sz="3600" dirty="0">
                <a:latin typeface="+mj-lt"/>
                <a:cs typeface="Arial" panose="020B0604020202020204" pitchFamily="34" charset="0"/>
              </a:rPr>
              <a:t>Recommendation System</a:t>
            </a:r>
            <a:br>
              <a:rPr lang="en-US" sz="3600" dirty="0">
                <a:latin typeface="+mj-lt"/>
                <a:cs typeface="Arial" panose="020B0604020202020204" pitchFamily="34" charset="0"/>
              </a:rPr>
            </a:br>
            <a:endParaRPr lang="en-US" sz="36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4F113-F8B6-424A-8669-143B322072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" t="35660" r="158" b="35687"/>
          <a:stretch/>
        </p:blipFill>
        <p:spPr>
          <a:xfrm>
            <a:off x="10205438" y="5788432"/>
            <a:ext cx="1190170" cy="3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5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914" y="915589"/>
            <a:ext cx="10334171" cy="5193311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subclass of information filtering system that predicts the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preference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user would give to an item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>
              <a:buClrTx/>
              <a:buSzPct val="100000"/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>
              <a:buClrTx/>
              <a:buSzPct val="100000"/>
              <a:buNone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of Filtering Techniques</a:t>
            </a:r>
          </a:p>
          <a:p>
            <a:pPr lvl="2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Content–Based Filtering (CBF) </a:t>
            </a:r>
          </a:p>
          <a:p>
            <a:pPr marL="1440180" lvl="4" indent="-342900">
              <a:buClrTx/>
              <a:buSzPct val="100000"/>
              <a:buFont typeface="+mj-lt"/>
              <a:buAutoNum type="arabicPeriod"/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Content </a:t>
            </a:r>
          </a:p>
          <a:p>
            <a:pPr marL="1440180" lvl="4" indent="-342900">
              <a:buClrTx/>
              <a:buSzPct val="100000"/>
              <a:buFont typeface="+mj-lt"/>
              <a:buAutoNum type="arabicPeriod"/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Content</a:t>
            </a:r>
          </a:p>
          <a:p>
            <a:pPr lvl="2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Filtering (CF)</a:t>
            </a:r>
          </a:p>
          <a:p>
            <a:pPr marL="1097280" lvl="4" indent="0">
              <a:buClrTx/>
              <a:buSzPct val="100000"/>
              <a:buNone/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rating behavior</a:t>
            </a:r>
          </a:p>
          <a:p>
            <a:pPr marL="1097280" lvl="4" indent="0">
              <a:buClrTx/>
              <a:buSzPct val="100000"/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Relevant Event Recommender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a </a:t>
            </a:r>
            <a:r>
              <a:rPr lang="en-US" sz="2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approach</a:t>
            </a:r>
          </a:p>
          <a:p>
            <a:pPr lvl="2"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Cold start cater</a:t>
            </a:r>
          </a:p>
          <a:p>
            <a:pPr lvl="2"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Weighted predictions – better filtering</a:t>
            </a:r>
            <a:endParaRPr lang="en-US" sz="19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>
              <a:buClrTx/>
              <a:buSzPct val="100000"/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4223" y="6108900"/>
            <a:ext cx="1776208" cy="365125"/>
          </a:xfrm>
        </p:spPr>
        <p:txBody>
          <a:bodyPr/>
          <a:lstStyle/>
          <a:p>
            <a:fld id="{2B31BF15-84EA-46EE-8427-36FD0F9C6432}" type="slidenum">
              <a:rPr lang="en-US" sz="1600" b="1" smtClean="0"/>
              <a:t>8</a:t>
            </a:fld>
            <a:endParaRPr lang="en-US" sz="1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" t="35660" r="158" b="35687"/>
          <a:stretch/>
        </p:blipFill>
        <p:spPr>
          <a:xfrm>
            <a:off x="10072915" y="5775179"/>
            <a:ext cx="1190170" cy="3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0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255" y="700786"/>
            <a:ext cx="9404491" cy="5240882"/>
          </a:xfrm>
        </p:spPr>
        <p:txBody>
          <a:bodyPr>
            <a:normAutofit fontScale="47500" lnSpcReduction="20000"/>
          </a:bodyPr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Backend: Python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 Data</a:t>
            </a:r>
          </a:p>
          <a:p>
            <a:pPr lvl="2"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 (e.g. remove symbols)</a:t>
            </a:r>
          </a:p>
          <a:p>
            <a:pPr lvl="2"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casing Normalization</a:t>
            </a:r>
          </a:p>
          <a:p>
            <a:pPr lvl="2"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Lemmas</a:t>
            </a:r>
          </a:p>
          <a:p>
            <a:pPr lvl="2"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 words remove</a:t>
            </a:r>
          </a:p>
          <a:p>
            <a:pPr marL="914400" lvl="2" indent="0">
              <a:buClrTx/>
              <a:buSzPct val="70000"/>
              <a:buNone/>
            </a:pP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  <a:p>
            <a:pPr lvl="2"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 (Clustering method - unsupervised learning)</a:t>
            </a:r>
          </a:p>
          <a:p>
            <a:pPr lvl="2"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TFIDF (Frequency based model)</a:t>
            </a:r>
          </a:p>
          <a:p>
            <a:pPr lvl="2"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Value Decomposition</a:t>
            </a:r>
          </a:p>
          <a:p>
            <a:pPr lvl="2"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Cosine similarity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 lvl="2"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Movieslen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(Collaborative filtering)</a:t>
            </a:r>
          </a:p>
          <a:p>
            <a:pPr lvl="2"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Scrapped Events data (Content-Based filtering)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Front-end: 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application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714223" y="6108900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EFEF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1BF15-84EA-46EE-8427-36FD0F9C6432}" type="slidenum">
              <a:rPr lang="en-US" sz="1600" b="1" smtClean="0"/>
              <a:pPr/>
              <a:t>9</a:t>
            </a:fld>
            <a:endParaRPr lang="en-US" sz="16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10488" y="-7257"/>
            <a:ext cx="3817258" cy="5813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876464-73B4-476E-A836-D9BB5BF07B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" t="35660" r="158" b="35687"/>
          <a:stretch/>
        </p:blipFill>
        <p:spPr>
          <a:xfrm>
            <a:off x="10225631" y="5774436"/>
            <a:ext cx="1190170" cy="3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49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533</TotalTime>
  <Words>336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Garamond</vt:lpstr>
      <vt:lpstr>Times New Roman</vt:lpstr>
      <vt:lpstr>Wingdings</vt:lpstr>
      <vt:lpstr>Organic</vt:lpstr>
      <vt:lpstr>Supervisor Dr. Omer Baig               Department of Computer Science  </vt:lpstr>
      <vt:lpstr>Goal</vt:lpstr>
      <vt:lpstr>  Data Scrapping/Extracting and classification</vt:lpstr>
      <vt:lpstr>  FireBase</vt:lpstr>
      <vt:lpstr> Android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FYP POSTER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aqib</dc:creator>
  <cp:lastModifiedBy>Aneeb Hassan</cp:lastModifiedBy>
  <cp:revision>85</cp:revision>
  <dcterms:created xsi:type="dcterms:W3CDTF">2019-12-11T15:42:31Z</dcterms:created>
  <dcterms:modified xsi:type="dcterms:W3CDTF">2020-06-10T18:31:29Z</dcterms:modified>
</cp:coreProperties>
</file>