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57" r:id="rId4"/>
    <p:sldId id="268" r:id="rId5"/>
    <p:sldId id="265" r:id="rId6"/>
    <p:sldId id="267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EFF"/>
    <a:srgbClr val="99B463"/>
    <a:srgbClr val="1AA1E4"/>
    <a:srgbClr val="716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91D7B-D720-446D-BC52-1A4AAB952B1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1C990-3CE3-4C9F-A64C-08008FA3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3A47D70-AA1A-4B4C-8FBB-7630C10C908A}" type="datetime1">
              <a:rPr lang="en-US" smtClean="0"/>
              <a:t>3/5/2020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B31BF15-84EA-46EE-8427-36FD0F9C6432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0FA6-C7FB-43DE-9C62-57E271D1EFF8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F15-84EA-46EE-8427-36FD0F9C64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0B23-78A5-453F-85D8-157A3BCB8D91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F15-84EA-46EE-8427-36FD0F9C64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D289-849D-4080-B8F0-918F58E41040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F15-84EA-46EE-8427-36FD0F9C64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4D52-A6B2-44B9-AFF3-5805C5D9113A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F15-84EA-46EE-8427-36FD0F9C64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9EA4-7E85-4DCF-8B10-00EB4397DE5E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F15-84EA-46EE-8427-36FD0F9C64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0EB2-17B7-400E-85B4-7C7306A2FAB9}" type="datetime1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F15-84EA-46EE-8427-36FD0F9C64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3D3-3920-4AD2-9C12-CD637D48DF64}" type="datetime1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F15-84EA-46EE-8427-36FD0F9C64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A65F-FA31-4EDB-8826-D9E2B5DFC1E4}" type="datetime1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F15-84EA-46EE-8427-36FD0F9C64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DA74-94C6-443E-B939-4EE4DF3B3E2A}" type="datetime1">
              <a:rPr lang="en-US" smtClean="0"/>
              <a:t>3/5/2020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F15-84EA-46EE-8427-36FD0F9C6432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200C-213F-4D6C-BC66-992EA4817C61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F15-84EA-46EE-8427-36FD0F9C64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14C609D-650A-4F69-A61D-795E887D3F84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B31BF15-84EA-46EE-8427-36FD0F9C64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shade val="94000"/>
                <a:satMod val="114000"/>
                <a:lumMod val="9600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1144" y="2708476"/>
            <a:ext cx="4724400" cy="170216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Relevant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8743" y="2300287"/>
            <a:ext cx="4876802" cy="3780971"/>
          </a:xfrm>
          <a:solidFill>
            <a:srgbClr val="FDFEFF"/>
          </a:solidFill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pPr lvl="2" algn="just"/>
            <a:r>
              <a:rPr lang="en-US" sz="2500" dirty="0" err="1">
                <a:solidFill>
                  <a:schemeClr val="tx1"/>
                </a:solidFill>
              </a:rPr>
              <a:t>Aneeb</a:t>
            </a:r>
            <a:r>
              <a:rPr lang="en-US" sz="2500" dirty="0">
                <a:solidFill>
                  <a:schemeClr val="tx1"/>
                </a:solidFill>
              </a:rPr>
              <a:t> Hassan	  i14-0329</a:t>
            </a:r>
          </a:p>
          <a:p>
            <a:pPr lvl="2" algn="just"/>
            <a:r>
              <a:rPr lang="en-US" sz="2500" dirty="0">
                <a:solidFill>
                  <a:schemeClr val="tx1"/>
                </a:solidFill>
              </a:rPr>
              <a:t>Aqib </a:t>
            </a:r>
            <a:r>
              <a:rPr lang="en-US" sz="2500" dirty="0" err="1">
                <a:solidFill>
                  <a:schemeClr val="tx1"/>
                </a:solidFill>
              </a:rPr>
              <a:t>Alvi</a:t>
            </a:r>
            <a:r>
              <a:rPr lang="en-US" sz="2500" dirty="0">
                <a:solidFill>
                  <a:schemeClr val="tx1"/>
                </a:solidFill>
              </a:rPr>
              <a:t>		  i14-0224 </a:t>
            </a:r>
          </a:p>
          <a:p>
            <a:pPr lvl="2" algn="just"/>
            <a:r>
              <a:rPr lang="en-US" sz="2500" dirty="0">
                <a:solidFill>
                  <a:schemeClr val="tx1"/>
                </a:solidFill>
              </a:rPr>
              <a:t>Rana Zubair Jawad	  i14-0285</a:t>
            </a:r>
          </a:p>
          <a:p>
            <a:pPr lvl="1"/>
            <a:endParaRPr lang="en-US" sz="2500" dirty="0">
              <a:solidFill>
                <a:schemeClr val="tx1"/>
              </a:solidFill>
            </a:endParaRPr>
          </a:p>
          <a:p>
            <a:endParaRPr lang="en-US" sz="1900" dirty="0">
              <a:solidFill>
                <a:schemeClr val="tx1"/>
              </a:solidFill>
            </a:endParaRPr>
          </a:p>
          <a:p>
            <a:pPr lvl="2" algn="just"/>
            <a:r>
              <a:rPr lang="en-US" sz="2400" dirty="0">
                <a:solidFill>
                  <a:schemeClr val="tx1"/>
                </a:solidFill>
              </a:rPr>
              <a:t>Supervisor</a:t>
            </a:r>
          </a:p>
          <a:p>
            <a:pPr lvl="2" algn="just"/>
            <a:r>
              <a:rPr lang="en-US" sz="2200" dirty="0">
                <a:solidFill>
                  <a:schemeClr val="tx1"/>
                </a:solidFill>
              </a:rPr>
              <a:t>Dr. Omer </a:t>
            </a:r>
            <a:r>
              <a:rPr lang="en-US" sz="2200" dirty="0" err="1">
                <a:solidFill>
                  <a:schemeClr val="tx1"/>
                </a:solidFill>
              </a:rPr>
              <a:t>Baig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            </a:t>
            </a:r>
            <a:r>
              <a:rPr lang="en-US" sz="1500" dirty="0">
                <a:solidFill>
                  <a:prstClr val="black"/>
                </a:solidFill>
              </a:rPr>
              <a:t>Department of Computer Science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4" b="25630"/>
          <a:stretch/>
        </p:blipFill>
        <p:spPr>
          <a:xfrm>
            <a:off x="8948060" y="4833113"/>
            <a:ext cx="1261856" cy="5467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6" t="35660" r="158" b="35687"/>
          <a:stretch/>
        </p:blipFill>
        <p:spPr>
          <a:xfrm>
            <a:off x="6467927" y="2581479"/>
            <a:ext cx="4132946" cy="1161450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4223" y="6108900"/>
            <a:ext cx="1776208" cy="365125"/>
          </a:xfrm>
        </p:spPr>
        <p:txBody>
          <a:bodyPr/>
          <a:lstStyle/>
          <a:p>
            <a:fld id="{2B31BF15-84EA-46EE-8427-36FD0F9C6432}" type="slidenum">
              <a:rPr lang="en-US" sz="1600" b="1" smtClean="0">
                <a:solidFill>
                  <a:schemeClr val="bg1"/>
                </a:solidFill>
              </a:rPr>
              <a:t>1</a:t>
            </a:fld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5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572" y="1335315"/>
            <a:ext cx="9092432" cy="4715029"/>
          </a:xfrm>
        </p:spPr>
        <p:txBody>
          <a:bodyPr>
            <a:normAutofit fontScale="70000" lnSpcReduction="20000"/>
          </a:bodyPr>
          <a:lstStyle/>
          <a:p>
            <a:pPr marL="68580" indent="0">
              <a:buClrTx/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indent="0">
              <a:buClrTx/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recommendation system is a subclass of information filtering system that predicts the "rating" a user would give to an item.</a:t>
            </a:r>
          </a:p>
          <a:p>
            <a:pPr marL="68580" indent="0">
              <a:buClrTx/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indent="0">
              <a:buClrTx/>
              <a:buNone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-event uses a hybrid approach based Event Recommendation system. It involves two filtering techniques; Content–Based Filtering (CBF) and Collaborative Filtering (CF). </a:t>
            </a:r>
          </a:p>
          <a:p>
            <a:pPr marL="68580" indent="0">
              <a:buClrTx/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indent="0">
              <a:buClrTx/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indent="0">
              <a:buClrTx/>
              <a:buNone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Accuracy Recommendation Model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Based content filtering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analysis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Interface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indent="0">
              <a:buNone/>
            </a:pPr>
            <a:r>
              <a:rPr 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THANKYOU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6" t="35660" r="158" b="35687"/>
          <a:stretch/>
        </p:blipFill>
        <p:spPr>
          <a:xfrm>
            <a:off x="10305144" y="6139561"/>
            <a:ext cx="1190170" cy="334464"/>
          </a:xfrm>
          <a:prstGeom prst="rect">
            <a:avLst/>
          </a:prstGeo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11714223" y="6108900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EFEF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1BF15-84EA-46EE-8427-36FD0F9C6432}" type="slidenum">
              <a:rPr lang="en-US" sz="1600" b="1" smtClean="0"/>
              <a:pPr/>
              <a:t>10</a:t>
            </a:fld>
            <a:endParaRPr lang="en-US" sz="16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92686" y="8267"/>
            <a:ext cx="3853543" cy="5813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4028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35" y="2547257"/>
            <a:ext cx="10953588" cy="1343350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6" t="35660" r="158" b="35687"/>
          <a:stretch/>
        </p:blipFill>
        <p:spPr>
          <a:xfrm>
            <a:off x="10305144" y="6139561"/>
            <a:ext cx="1190170" cy="334464"/>
          </a:xfrm>
          <a:prstGeom prst="rect">
            <a:avLst/>
          </a:prstGeo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11714223" y="6108900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EFEF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1BF15-84EA-46EE-8427-36FD0F9C6432}" type="slidenum">
              <a:rPr lang="en-US" sz="1600" b="1" smtClean="0"/>
              <a:pPr/>
              <a:t>11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1704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36286"/>
            <a:ext cx="9277188" cy="58860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580" y="1409252"/>
            <a:ext cx="9036423" cy="4592405"/>
          </a:xfrm>
        </p:spPr>
        <p:txBody>
          <a:bodyPr/>
          <a:lstStyle/>
          <a:p>
            <a:pPr marL="6858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Mobile application with an event based environment</a:t>
            </a:r>
          </a:p>
          <a:p>
            <a:pPr lvl="1">
              <a:buClrTx/>
              <a:buSzPct val="65000"/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Recommend users events that they would most likely like to attend in the near future</a:t>
            </a:r>
          </a:p>
          <a:p>
            <a:pPr lvl="1">
              <a:buClrTx/>
              <a:buSzPct val="65000"/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Validate event’s success rate for a user hosting a new event in the near future</a:t>
            </a:r>
          </a:p>
          <a:p>
            <a:pPr marL="36576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indent="0">
              <a:buNone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Recommendation system</a:t>
            </a:r>
          </a:p>
          <a:p>
            <a:pPr marL="68580" indent="0">
              <a:buNone/>
            </a:pP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indent="0">
              <a:buNone/>
            </a:pP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4223" y="6108900"/>
            <a:ext cx="1776208" cy="365125"/>
          </a:xfrm>
        </p:spPr>
        <p:txBody>
          <a:bodyPr/>
          <a:lstStyle/>
          <a:p>
            <a:fld id="{2B31BF15-84EA-46EE-8427-36FD0F9C6432}" type="slidenum">
              <a:rPr lang="en-US" sz="1600" b="1" smtClean="0"/>
              <a:t>2</a:t>
            </a:fld>
            <a:endParaRPr lang="en-US" sz="1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6" t="35660" r="158" b="35687"/>
          <a:stretch/>
        </p:blipFill>
        <p:spPr>
          <a:xfrm>
            <a:off x="10305144" y="6139561"/>
            <a:ext cx="1190170" cy="334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0" b="10119"/>
          <a:stretch/>
        </p:blipFill>
        <p:spPr>
          <a:xfrm>
            <a:off x="3916720" y="4318000"/>
            <a:ext cx="4330342" cy="198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6235" y="-58057"/>
            <a:ext cx="9366325" cy="66015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FYP POSTER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85" y="740229"/>
            <a:ext cx="3933371" cy="5704114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9"/>
          <a:stretch/>
        </p:blipFill>
        <p:spPr>
          <a:xfrm>
            <a:off x="4238308" y="809956"/>
            <a:ext cx="3758924" cy="556465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6" t="35660" r="158" b="35687"/>
          <a:stretch/>
        </p:blipFill>
        <p:spPr>
          <a:xfrm>
            <a:off x="10305144" y="6139561"/>
            <a:ext cx="1190170" cy="334464"/>
          </a:xfrm>
          <a:prstGeom prst="rect">
            <a:avLst/>
          </a:prstGeo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4223" y="6108900"/>
            <a:ext cx="1776208" cy="365125"/>
          </a:xfrm>
        </p:spPr>
        <p:txBody>
          <a:bodyPr/>
          <a:lstStyle/>
          <a:p>
            <a:fld id="{2B31BF15-84EA-46EE-8427-36FD0F9C6432}" type="slidenum">
              <a:rPr lang="en-US" sz="1600" b="1" smtClean="0"/>
              <a:t>3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6286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7A43-4366-4266-B2E5-92B4C3328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Scrapping and Extraction</a:t>
            </a:r>
          </a:p>
          <a:p>
            <a:r>
              <a:rPr lang="en-US" dirty="0"/>
              <a:t>Android Development</a:t>
            </a:r>
          </a:p>
          <a:p>
            <a:r>
              <a:rPr lang="en-US" dirty="0"/>
              <a:t>Database Development</a:t>
            </a:r>
          </a:p>
          <a:p>
            <a:r>
              <a:rPr lang="en-US" dirty="0"/>
              <a:t>Recommendation Engine</a:t>
            </a:r>
          </a:p>
          <a:p>
            <a:r>
              <a:rPr lang="en-US" dirty="0"/>
              <a:t>Sentiment Analysis</a:t>
            </a:r>
          </a:p>
          <a:p>
            <a:r>
              <a:rPr lang="en-US" dirty="0"/>
              <a:t>Integration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F0C6B-1574-476B-8061-438A188A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98795" y="131727"/>
            <a:ext cx="4558850" cy="365125"/>
          </a:xfrm>
        </p:spPr>
        <p:txBody>
          <a:bodyPr/>
          <a:lstStyle/>
          <a:p>
            <a:pPr algn="ctr"/>
            <a:r>
              <a:rPr lang="en-US" sz="3600" dirty="0"/>
              <a:t>Work Done</a:t>
            </a:r>
          </a:p>
        </p:txBody>
      </p:sp>
    </p:spTree>
    <p:extLst>
      <p:ext uri="{BB962C8B-B14F-4D97-AF65-F5344CB8AC3E}">
        <p14:creationId xmlns:p14="http://schemas.microsoft.com/office/powerpoint/2010/main" val="138673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6" t="35660" r="158" b="35687"/>
          <a:stretch/>
        </p:blipFill>
        <p:spPr>
          <a:xfrm>
            <a:off x="10305144" y="6139561"/>
            <a:ext cx="1190170" cy="334464"/>
          </a:xfrm>
          <a:prstGeom prst="rect">
            <a:avLst/>
          </a:prstGeo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11714223" y="6108900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EFEF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1BF15-84EA-46EE-8427-36FD0F9C6432}" type="slidenum">
              <a:rPr lang="en-US" sz="1600" b="1" smtClean="0"/>
              <a:pPr/>
              <a:t>5</a:t>
            </a:fld>
            <a:endParaRPr lang="en-US" sz="16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92686" y="8267"/>
            <a:ext cx="3853543" cy="5813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Front-end Application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"/>
          <a:stretch/>
        </p:blipFill>
        <p:spPr>
          <a:xfrm>
            <a:off x="1796821" y="1657484"/>
            <a:ext cx="2230894" cy="445141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714" y="1657484"/>
            <a:ext cx="2173326" cy="44673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5"/>
          <a:stretch/>
        </p:blipFill>
        <p:spPr>
          <a:xfrm>
            <a:off x="5156035" y="1657484"/>
            <a:ext cx="2165552" cy="4359929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274457" y="3398560"/>
            <a:ext cx="725713" cy="549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477452" y="3341853"/>
            <a:ext cx="725713" cy="549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8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2914" y="8267"/>
            <a:ext cx="9407817" cy="581350"/>
          </a:xfrm>
          <a:noFill/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Recommendation System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052" y="1161796"/>
            <a:ext cx="10334171" cy="5855861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subclass of information filtering system that predicts the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preference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user would give to an item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indent="0">
              <a:buClrTx/>
              <a:buSzPct val="100000"/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of Filtering Techniques</a:t>
            </a:r>
          </a:p>
          <a:p>
            <a:pPr lvl="2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Content–Based Filtering (CBF) </a:t>
            </a:r>
          </a:p>
          <a:p>
            <a:pPr marL="1440180" lvl="4" indent="-342900">
              <a:buClrTx/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Content </a:t>
            </a:r>
          </a:p>
          <a:p>
            <a:pPr marL="1440180" lvl="4" indent="-342900">
              <a:buClrTx/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Content</a:t>
            </a:r>
          </a:p>
          <a:p>
            <a:pPr lvl="2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 Filtering (CF)</a:t>
            </a:r>
          </a:p>
          <a:p>
            <a:pPr marL="1097280" lvl="4" indent="0">
              <a:buClrTx/>
              <a:buSzPct val="100000"/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rating behavior</a:t>
            </a:r>
          </a:p>
          <a:p>
            <a:pPr marL="1097280" lvl="4" indent="0">
              <a:buClrTx/>
              <a:buSzPct val="100000"/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Relevant Event Recommender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a </a:t>
            </a:r>
            <a:r>
              <a:rPr lang="en-US" sz="2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approach</a:t>
            </a:r>
          </a:p>
          <a:p>
            <a:pPr lvl="2"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Cold start cater</a:t>
            </a:r>
          </a:p>
          <a:p>
            <a:pPr lvl="2"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Weighted predictions – better filtering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indent="0">
              <a:buClrTx/>
              <a:buSzPct val="100000"/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6" t="35660" r="158" b="35687"/>
          <a:stretch/>
        </p:blipFill>
        <p:spPr>
          <a:xfrm>
            <a:off x="10305144" y="6139561"/>
            <a:ext cx="1190170" cy="334464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4223" y="6108900"/>
            <a:ext cx="1776208" cy="365125"/>
          </a:xfrm>
        </p:spPr>
        <p:txBody>
          <a:bodyPr/>
          <a:lstStyle/>
          <a:p>
            <a:fld id="{2B31BF15-84EA-46EE-8427-36FD0F9C6432}" type="slidenum">
              <a:rPr lang="en-US" sz="1600" b="1" smtClean="0"/>
              <a:t>6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9850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120" y="1264109"/>
            <a:ext cx="9675051" cy="5122176"/>
          </a:xfrm>
        </p:spPr>
        <p:txBody>
          <a:bodyPr>
            <a:normAutofit/>
          </a:bodyPr>
          <a:lstStyle/>
          <a:p>
            <a:pPr marL="0" indent="0">
              <a:buClrTx/>
              <a:buSzPct val="100000"/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Cold Start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start</a:t>
            </a:r>
          </a:p>
          <a:p>
            <a:pPr marL="365760" lvl="1" indent="0">
              <a:buClrTx/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Even sampling from all categories </a:t>
            </a:r>
          </a:p>
          <a:p>
            <a:pPr marL="685800" lvl="2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based content filtering  </a:t>
            </a:r>
          </a:p>
          <a:p>
            <a:pPr lvl="2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TFIDF on features (event description, location, time, category)</a:t>
            </a:r>
          </a:p>
          <a:p>
            <a:pPr lvl="2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Cosine similarity 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Latent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Allocation (LDA)</a:t>
            </a:r>
          </a:p>
          <a:p>
            <a:pPr lvl="4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Extraction through unsupervised learning</a:t>
            </a:r>
          </a:p>
          <a:p>
            <a:pPr lvl="4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 of words features (description, location, time, category)</a:t>
            </a:r>
          </a:p>
          <a:p>
            <a:pPr lvl="4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Conditional Probability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28971" y="8267"/>
            <a:ext cx="3817258" cy="5813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Hybrid Approach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6" t="35660" r="158" b="35687"/>
          <a:stretch/>
        </p:blipFill>
        <p:spPr>
          <a:xfrm>
            <a:off x="10305144" y="6139561"/>
            <a:ext cx="1190170" cy="334464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4223" y="6108900"/>
            <a:ext cx="1776208" cy="365125"/>
          </a:xfrm>
        </p:spPr>
        <p:txBody>
          <a:bodyPr/>
          <a:lstStyle/>
          <a:p>
            <a:fld id="{2B31BF15-84EA-46EE-8427-36FD0F9C6432}" type="slidenum">
              <a:rPr lang="en-US" sz="1600" b="1" smtClean="0"/>
              <a:t>7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625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9829" y="1270000"/>
            <a:ext cx="9106946" cy="4816629"/>
          </a:xfrm>
        </p:spPr>
        <p:txBody>
          <a:bodyPr/>
          <a:lstStyle/>
          <a:p>
            <a:pPr marL="68580" indent="0">
              <a:buClrTx/>
              <a:buSzPct val="100000"/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After Cold Start</a:t>
            </a: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Popularity based item content filtering</a:t>
            </a:r>
          </a:p>
          <a:p>
            <a:pPr marL="685800" lvl="2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Vote count and vote average</a:t>
            </a:r>
          </a:p>
          <a:p>
            <a:pPr marL="685800" lvl="2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 filtering</a:t>
            </a:r>
          </a:p>
          <a:p>
            <a:pPr lvl="2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Neighboring based method</a:t>
            </a:r>
          </a:p>
          <a:p>
            <a:pPr lvl="4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Rating behavior</a:t>
            </a:r>
          </a:p>
          <a:p>
            <a:pPr lvl="4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nearest neighbor (KNN)</a:t>
            </a:r>
          </a:p>
          <a:p>
            <a:pPr lvl="4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 Factorization using single value decomposition</a:t>
            </a:r>
          </a:p>
          <a:p>
            <a:pPr lvl="2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user Rating based collaborative filtering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28971" y="8267"/>
            <a:ext cx="3817258" cy="5813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Hybrid Approach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6" t="35660" r="158" b="35687"/>
          <a:stretch/>
        </p:blipFill>
        <p:spPr>
          <a:xfrm>
            <a:off x="10305144" y="6139561"/>
            <a:ext cx="1190170" cy="334464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4223" y="6108900"/>
            <a:ext cx="1776208" cy="365125"/>
          </a:xfrm>
        </p:spPr>
        <p:txBody>
          <a:bodyPr/>
          <a:lstStyle/>
          <a:p>
            <a:fld id="{2B31BF15-84EA-46EE-8427-36FD0F9C6432}" type="slidenum">
              <a:rPr lang="en-US" sz="1600" b="1" smtClean="0"/>
              <a:t>8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4624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771" y="1117599"/>
            <a:ext cx="9404491" cy="5356425"/>
          </a:xfrm>
        </p:spPr>
        <p:txBody>
          <a:bodyPr>
            <a:normAutofit fontScale="77500" lnSpcReduction="20000"/>
          </a:bodyPr>
          <a:lstStyle/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Backend: Python</a:t>
            </a:r>
          </a:p>
          <a:p>
            <a:pPr marL="68580" indent="0">
              <a:buClrTx/>
              <a:buSzPct val="100000"/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 Data</a:t>
            </a:r>
          </a:p>
          <a:p>
            <a:pPr lvl="2">
              <a:buClrTx/>
              <a:buSzPct val="7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 (e.g. remove symbols)</a:t>
            </a:r>
          </a:p>
          <a:p>
            <a:pPr lvl="2">
              <a:buClrTx/>
              <a:buSzPct val="7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casing Normalization</a:t>
            </a:r>
          </a:p>
          <a:p>
            <a:pPr lvl="2">
              <a:buClrTx/>
              <a:buSzPct val="7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Lemmas</a:t>
            </a:r>
          </a:p>
          <a:p>
            <a:pPr lvl="2">
              <a:buClrTx/>
              <a:buSzPct val="7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 words remove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  <a:p>
            <a:pPr lvl="2">
              <a:buClrTx/>
              <a:buSzPct val="7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KNN (Clustering method - unsupervised learning)</a:t>
            </a:r>
          </a:p>
          <a:p>
            <a:pPr lvl="2">
              <a:buClrTx/>
              <a:buSzPct val="7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LDA (Topic extraction - unsupervised learning)</a:t>
            </a:r>
          </a:p>
          <a:p>
            <a:pPr lvl="2">
              <a:buClrTx/>
              <a:buSzPct val="7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TFIDF (Frequency based model)</a:t>
            </a:r>
          </a:p>
          <a:p>
            <a:pPr lvl="2">
              <a:buClrTx/>
              <a:buSzPct val="7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Value Decomposition</a:t>
            </a:r>
          </a:p>
          <a:p>
            <a:pPr lvl="2">
              <a:buClrTx/>
              <a:buSzPct val="7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Cosine similarity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pPr lvl="2">
              <a:buClrTx/>
              <a:buSzPct val="70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Movieslen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(Collaborative filtering)</a:t>
            </a:r>
          </a:p>
          <a:p>
            <a:pPr lvl="2">
              <a:buClrTx/>
              <a:buSzPct val="7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Scrapped Events data (Content-Based filtering)</a:t>
            </a:r>
          </a:p>
          <a:p>
            <a:pPr marL="685800" lvl="2" indent="0">
              <a:buClrTx/>
              <a:buSzPct val="70000"/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Front-end: 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application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6" t="35660" r="158" b="35687"/>
          <a:stretch/>
        </p:blipFill>
        <p:spPr>
          <a:xfrm>
            <a:off x="10305144" y="6139561"/>
            <a:ext cx="1190170" cy="334464"/>
          </a:xfrm>
          <a:prstGeom prst="rect">
            <a:avLst/>
          </a:prstGeo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11714223" y="6108900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EFEF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1BF15-84EA-46EE-8427-36FD0F9C6432}" type="slidenum">
              <a:rPr lang="en-US" sz="1600" b="1" smtClean="0"/>
              <a:pPr/>
              <a:t>9</a:t>
            </a:fld>
            <a:endParaRPr lang="en-US" sz="16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10488" y="-7257"/>
            <a:ext cx="3817258" cy="5813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Recommender</a:t>
            </a:r>
          </a:p>
        </p:txBody>
      </p:sp>
    </p:spTree>
    <p:extLst>
      <p:ext uri="{BB962C8B-B14F-4D97-AF65-F5344CB8AC3E}">
        <p14:creationId xmlns:p14="http://schemas.microsoft.com/office/powerpoint/2010/main" val="1613349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407</TotalTime>
  <Words>402</Words>
  <Application>Microsoft Office PowerPoint</Application>
  <PresentationFormat>Widescreen</PresentationFormat>
  <Paragraphs>139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2</vt:lpstr>
      <vt:lpstr>Austin</vt:lpstr>
      <vt:lpstr>Relevant </vt:lpstr>
      <vt:lpstr>Goal</vt:lpstr>
      <vt:lpstr>FYP POSTER</vt:lpstr>
      <vt:lpstr>PowerPoint Presentation</vt:lpstr>
      <vt:lpstr>PowerPoint Presentation</vt:lpstr>
      <vt:lpstr>Recommendation System</vt:lpstr>
      <vt:lpstr>PowerPoint Presentation</vt:lpstr>
      <vt:lpstr>PowerPoint Presentation</vt:lpstr>
      <vt:lpstr>PowerPoint Presentation</vt:lpstr>
      <vt:lpstr>PowerPoint Presentation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aqib</dc:creator>
  <cp:lastModifiedBy>Aneeb Hassan</cp:lastModifiedBy>
  <cp:revision>72</cp:revision>
  <dcterms:created xsi:type="dcterms:W3CDTF">2019-12-11T15:42:31Z</dcterms:created>
  <dcterms:modified xsi:type="dcterms:W3CDTF">2020-03-05T18:00:31Z</dcterms:modified>
</cp:coreProperties>
</file>