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0" r:id="rId6"/>
    <p:sldId id="259" r:id="rId7"/>
    <p:sldId id="265" r:id="rId8"/>
    <p:sldId id="262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1F3D7-E097-4818-9BD2-7F1EB1F0F0D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19655-705A-4E7D-B399-C9A252C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71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5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2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64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9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3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57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10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45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27D3-8728-4D74-A8BE-24BB36D04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818321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Rel-event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(A relevant event finder app)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45C3F-FF72-4429-92D3-6E231651C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991418"/>
            <a:ext cx="4248909" cy="1715976"/>
          </a:xfrm>
        </p:spPr>
        <p:txBody>
          <a:bodyPr>
            <a:noAutofit/>
          </a:bodyPr>
          <a:lstStyle/>
          <a:p>
            <a:r>
              <a:rPr lang="en-US" sz="2000" b="1" u="sng" dirty="0"/>
              <a:t>Group Members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Rana Zubair Jawad (14-0285)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Muhammad Aqib    (14-0224)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Aneeb Hassan          (14-0329)</a:t>
            </a:r>
          </a:p>
          <a:p>
            <a:r>
              <a:rPr lang="en-US" sz="2000" dirty="0"/>
              <a:t>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318FB-451A-4523-BD32-8FD7A2562D2A}"/>
              </a:ext>
            </a:extLst>
          </p:cNvPr>
          <p:cNvSpPr txBox="1"/>
          <p:nvPr/>
        </p:nvSpPr>
        <p:spPr>
          <a:xfrm>
            <a:off x="6930887" y="4187687"/>
            <a:ext cx="4346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Supervisor:</a:t>
            </a:r>
            <a:r>
              <a:rPr lang="en-US" sz="2000" dirty="0"/>
              <a:t> Dr. Mirza Omer Beg</a:t>
            </a:r>
          </a:p>
          <a:p>
            <a:endParaRPr lang="en-US" sz="2000" dirty="0"/>
          </a:p>
          <a:p>
            <a:r>
              <a:rPr lang="en-US" sz="2000" dirty="0"/>
              <a:t>DEPARTMENT OF COMPUTER SCIENCE FALL - 2018 </a:t>
            </a:r>
          </a:p>
        </p:txBody>
      </p:sp>
    </p:spTree>
    <p:extLst>
      <p:ext uri="{BB962C8B-B14F-4D97-AF65-F5344CB8AC3E}">
        <p14:creationId xmlns:p14="http://schemas.microsoft.com/office/powerpoint/2010/main" val="244298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D8F9-29C3-4375-A598-64058C2B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973" y="3885235"/>
            <a:ext cx="3114263" cy="566738"/>
          </a:xfrm>
        </p:spPr>
        <p:txBody>
          <a:bodyPr>
            <a:noAutofit/>
          </a:bodyPr>
          <a:lstStyle/>
          <a:p>
            <a:r>
              <a:rPr lang="en-US" sz="3200" dirty="0"/>
              <a:t>THANK YOU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D6C5A63-26C1-40A5-9BAB-040616ED34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600" b="17600"/>
          <a:stretch>
            <a:fillRect/>
          </a:stretch>
        </p:blipFill>
        <p:spPr>
          <a:xfrm>
            <a:off x="357808" y="390176"/>
            <a:ext cx="6826595" cy="2565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92C9C-6820-4C13-940E-AB61E55D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8538" y="4451973"/>
            <a:ext cx="3182501" cy="705954"/>
          </a:xfrm>
        </p:spPr>
        <p:txBody>
          <a:bodyPr>
            <a:normAutofit/>
          </a:bodyPr>
          <a:lstStyle/>
          <a:p>
            <a:r>
              <a:rPr lang="en-US" sz="2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3377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D937-4F21-450B-B021-31060171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Overview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2D64-09F2-4A5A-A812-EF8A0F7D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2969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Difficulty in finding events that match your type around the city </a:t>
            </a:r>
            <a:r>
              <a:rPr lang="en-US" sz="2600" dirty="0">
                <a:solidFill>
                  <a:schemeClr val="tx1"/>
                </a:solidFill>
                <a:latin typeface="Bell MT" panose="02020503060305020303" pitchFamily="18" charset="0"/>
              </a:rPr>
              <a:t>?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For example: Debating events, Sports events, Corporate events etc.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Numerous issues act as setbacks to your plans.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SOLUTION: </a:t>
            </a:r>
            <a:r>
              <a:rPr lang="en-US" sz="2600" dirty="0">
                <a:solidFill>
                  <a:schemeClr val="tx1"/>
                </a:solidFill>
              </a:rPr>
              <a:t>Platform to find an appropriate event with fair pricing, location and type for the user.</a:t>
            </a:r>
          </a:p>
          <a:p>
            <a:r>
              <a:rPr lang="en-US" sz="2600" dirty="0">
                <a:solidFill>
                  <a:schemeClr val="tx1"/>
                </a:solidFill>
              </a:rPr>
              <a:t>Help the general public and event organizers.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02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027A-3AF2-475F-88D0-EE249F98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Goals/Objectives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A92A-7319-450B-9151-0D2CF6F4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</a:t>
            </a:r>
            <a:r>
              <a:rPr lang="en-US" sz="2400" dirty="0">
                <a:solidFill>
                  <a:schemeClr val="tx1"/>
                </a:solidFill>
              </a:rPr>
              <a:t>athering data from multiple websites and datasets from social media</a:t>
            </a:r>
          </a:p>
          <a:p>
            <a:r>
              <a:rPr lang="en-US" sz="2400" dirty="0"/>
              <a:t>Training a model to extract relevant information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Classifying the event’s relevant information into different categories.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Developing an android app with proper UI/UX techniques to display events.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Providing the functionality to the app to learn from the users choices.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892D-31A1-40F7-B525-81413E0F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134172" cy="621594"/>
          </a:xfrm>
        </p:spPr>
        <p:txBody>
          <a:bodyPr>
            <a:noAutofit/>
          </a:bodyPr>
          <a:lstStyle/>
          <a:p>
            <a:r>
              <a:rPr lang="en-US" sz="4000" dirty="0"/>
              <a:t>Type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0371-072F-4619-ACBC-690FE304B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1245704"/>
            <a:ext cx="7134172" cy="876880"/>
          </a:xfrm>
        </p:spPr>
        <p:txBody>
          <a:bodyPr>
            <a:normAutofit/>
          </a:bodyPr>
          <a:lstStyle/>
          <a:p>
            <a:r>
              <a:rPr lang="en-US" sz="2400" dirty="0"/>
              <a:t>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F7823-9784-48C5-946C-3EE1BB78A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3160288"/>
            <a:ext cx="7134172" cy="2758180"/>
          </a:xfrm>
        </p:spPr>
        <p:txBody>
          <a:bodyPr>
            <a:normAutofit/>
          </a:bodyPr>
          <a:lstStyle/>
          <a:p>
            <a:r>
              <a:rPr lang="en-US" sz="2400" dirty="0"/>
              <a:t>The user will have greater experience in finding his relevant events.</a:t>
            </a:r>
          </a:p>
          <a:p>
            <a:r>
              <a:rPr lang="en-US" sz="2400" dirty="0"/>
              <a:t>Learn insights of what happens in his city, all year round.  </a:t>
            </a:r>
          </a:p>
          <a:p>
            <a:r>
              <a:rPr lang="en-US" sz="2400" dirty="0"/>
              <a:t>Benefits for business end users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7EB0D-CDB0-484A-9B66-F5ADA58F33A3}"/>
              </a:ext>
            </a:extLst>
          </p:cNvPr>
          <p:cNvSpPr/>
          <p:nvPr/>
        </p:nvSpPr>
        <p:spPr>
          <a:xfrm>
            <a:off x="2592924" y="2373906"/>
            <a:ext cx="7134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</a:rPr>
              <a:t>Expected Outcomes/Uses</a:t>
            </a:r>
          </a:p>
        </p:txBody>
      </p:sp>
    </p:spTree>
    <p:extLst>
      <p:ext uri="{BB962C8B-B14F-4D97-AF65-F5344CB8AC3E}">
        <p14:creationId xmlns:p14="http://schemas.microsoft.com/office/powerpoint/2010/main" val="411293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412D-A483-42AB-936C-74E7E074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Features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ABA1B-A016-4340-8ADD-3061D12C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449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Main page showing list of events : </a:t>
            </a:r>
          </a:p>
          <a:p>
            <a:pPr lvl="1">
              <a:buFont typeface="+mj-lt"/>
              <a:buAutoNum type="arabicPeriod"/>
            </a:pPr>
            <a:r>
              <a:rPr lang="en-US" sz="2600" dirty="0"/>
              <a:t>Happening around him </a:t>
            </a:r>
          </a:p>
          <a:p>
            <a:pPr lvl="1">
              <a:buFont typeface="+mj-lt"/>
              <a:buAutoNum type="arabicPeriod"/>
            </a:pPr>
            <a:r>
              <a:rPr lang="en-US" sz="2600" dirty="0"/>
              <a:t>Learnt from his interest</a:t>
            </a:r>
          </a:p>
          <a:p>
            <a:pPr lvl="1">
              <a:buFont typeface="+mj-lt"/>
              <a:buAutoNum type="arabicPeriod"/>
            </a:pPr>
            <a:r>
              <a:rPr lang="en-US" sz="2600" dirty="0"/>
              <a:t>Categorization of events</a:t>
            </a:r>
          </a:p>
          <a:p>
            <a:r>
              <a:rPr lang="en-US" sz="2800" dirty="0"/>
              <a:t>Finding event option would include:</a:t>
            </a:r>
          </a:p>
          <a:p>
            <a:pPr lvl="1">
              <a:buFont typeface="+mj-lt"/>
              <a:buAutoNum type="arabicPeriod"/>
            </a:pPr>
            <a:r>
              <a:rPr lang="en-US" sz="2600" dirty="0"/>
              <a:t>Type</a:t>
            </a:r>
          </a:p>
          <a:p>
            <a:pPr lvl="1">
              <a:buFont typeface="+mj-lt"/>
              <a:buAutoNum type="arabicPeriod"/>
            </a:pPr>
            <a:r>
              <a:rPr lang="en-US" sz="2600" dirty="0"/>
              <a:t>City</a:t>
            </a:r>
          </a:p>
          <a:p>
            <a:r>
              <a:rPr lang="en-US" sz="2800" dirty="0"/>
              <a:t>Upon clicking that event, you can find all the information related to that particular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8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18B3-BFB5-4364-AC68-BE9251B4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826021" cy="1336919"/>
          </a:xfrm>
        </p:spPr>
        <p:txBody>
          <a:bodyPr>
            <a:noAutofit/>
          </a:bodyPr>
          <a:lstStyle/>
          <a:p>
            <a:r>
              <a:rPr lang="en-US" sz="4000" dirty="0"/>
              <a:t>Timeline (breakdown of iterations)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31E2-A3B2-4AEA-873F-38ABE017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823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1-Data Training  (October - December) </a:t>
            </a:r>
            <a:r>
              <a:rPr lang="en-US" sz="24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Data Set Creation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Similarity Features Between Events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Identifying Feature Weights</a:t>
            </a:r>
          </a:p>
          <a:p>
            <a:r>
              <a:rPr lang="en-US" sz="2600" dirty="0"/>
              <a:t>2-Data Testing (January - February)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Filtering of new events on the basis of similarity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Improving accuracy</a:t>
            </a:r>
            <a:endParaRPr lang="en-US" sz="2600" dirty="0"/>
          </a:p>
          <a:p>
            <a:r>
              <a:rPr lang="en-US" sz="2600" dirty="0"/>
              <a:t>3-App development (February - May)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Integrating with database and training model/backend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BD6D-5E09-4BBD-9E24-8EFF5B91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703C-A703-48E6-81E2-594627F7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Managing the large history of user activity</a:t>
            </a:r>
          </a:p>
          <a:p>
            <a:r>
              <a:rPr lang="en-US" sz="2400" dirty="0"/>
              <a:t>Continuous model training on user interests</a:t>
            </a:r>
          </a:p>
          <a:p>
            <a:r>
              <a:rPr lang="en-US" sz="2400" dirty="0"/>
              <a:t>Improving accuracy with every new activity</a:t>
            </a:r>
          </a:p>
          <a:p>
            <a:r>
              <a:rPr lang="en-US" sz="2400" dirty="0"/>
              <a:t>Integrating huge amount of training data continuously with our app.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828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6FD2-F453-4D0E-BF33-DF664FF7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Involved 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9D6D-BE5D-41C5-94DD-ED34FFA2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</a:t>
            </a:r>
          </a:p>
          <a:p>
            <a:r>
              <a:rPr lang="en-US" sz="2400" dirty="0"/>
              <a:t>Android Studio</a:t>
            </a:r>
          </a:p>
          <a:p>
            <a:r>
              <a:rPr lang="en-US" sz="2400" dirty="0"/>
              <a:t>Firebase</a:t>
            </a:r>
          </a:p>
          <a:p>
            <a:r>
              <a:rPr lang="en-US" sz="2400" dirty="0"/>
              <a:t>Adobe XD + Photoshop</a:t>
            </a:r>
          </a:p>
          <a:p>
            <a:r>
              <a:rPr lang="en-US" sz="2400" dirty="0"/>
              <a:t>Java</a:t>
            </a:r>
          </a:p>
          <a:p>
            <a:r>
              <a:rPr lang="en-US" sz="2400" dirty="0"/>
              <a:t>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12104-436D-4B07-92C5-93013EA4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33" y="1904931"/>
            <a:ext cx="946556" cy="946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11F86-C112-4F7E-A50E-5D2E6CB49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295" y="1747275"/>
            <a:ext cx="1251027" cy="12510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748A71F-AD20-4C91-B561-0BC0A67E8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0167" y="3095239"/>
            <a:ext cx="1131282" cy="1103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534DF9-F1C4-4508-A8F9-428034DA6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633" y="4360444"/>
            <a:ext cx="1056155" cy="1428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01B879-EAB8-4213-90A8-266920820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0295" y="4360444"/>
            <a:ext cx="1428271" cy="1428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90FDD9-E699-4B1E-BA8E-CCECDB630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9376" y="3095239"/>
            <a:ext cx="1464667" cy="11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9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ED47-B18E-4B06-A02F-3CB23C10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Expertise and Skill Levels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C33327-EE5E-4FF9-A52D-BF19EF3B1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34062"/>
              </p:ext>
            </p:extLst>
          </p:nvPr>
        </p:nvGraphicFramePr>
        <p:xfrm>
          <a:off x="1451579" y="2016124"/>
          <a:ext cx="9603775" cy="2542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755">
                  <a:extLst>
                    <a:ext uri="{9D8B030D-6E8A-4147-A177-3AD203B41FA5}">
                      <a16:colId xmlns:a16="http://schemas.microsoft.com/office/drawing/2014/main" val="2495670876"/>
                    </a:ext>
                  </a:extLst>
                </a:gridCol>
                <a:gridCol w="1920755">
                  <a:extLst>
                    <a:ext uri="{9D8B030D-6E8A-4147-A177-3AD203B41FA5}">
                      <a16:colId xmlns:a16="http://schemas.microsoft.com/office/drawing/2014/main" val="1596294755"/>
                    </a:ext>
                  </a:extLst>
                </a:gridCol>
                <a:gridCol w="1920755">
                  <a:extLst>
                    <a:ext uri="{9D8B030D-6E8A-4147-A177-3AD203B41FA5}">
                      <a16:colId xmlns:a16="http://schemas.microsoft.com/office/drawing/2014/main" val="3264349371"/>
                    </a:ext>
                  </a:extLst>
                </a:gridCol>
                <a:gridCol w="1920755">
                  <a:extLst>
                    <a:ext uri="{9D8B030D-6E8A-4147-A177-3AD203B41FA5}">
                      <a16:colId xmlns:a16="http://schemas.microsoft.com/office/drawing/2014/main" val="1729773549"/>
                    </a:ext>
                  </a:extLst>
                </a:gridCol>
                <a:gridCol w="1920755">
                  <a:extLst>
                    <a:ext uri="{9D8B030D-6E8A-4147-A177-3AD203B41FA5}">
                      <a16:colId xmlns:a16="http://schemas.microsoft.com/office/drawing/2014/main" val="1815285619"/>
                    </a:ext>
                  </a:extLst>
                </a:gridCol>
              </a:tblGrid>
              <a:tr h="9286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Name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 training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Classification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Application Development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UI/UX</a:t>
                      </a: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29658773"/>
                  </a:ext>
                </a:extLst>
              </a:tr>
              <a:tr h="5380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Rana Zubair Jawad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4066463886"/>
                  </a:ext>
                </a:extLst>
              </a:tr>
              <a:tr h="5380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Aneeb Hassan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961525368"/>
                  </a:ext>
                </a:extLst>
              </a:tr>
              <a:tr h="5380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Muhammad Aqib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01794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1811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818</TotalTime>
  <Words>332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Bell MT</vt:lpstr>
      <vt:lpstr>Calibri</vt:lpstr>
      <vt:lpstr>Gill Sans MT</vt:lpstr>
      <vt:lpstr>Gallery</vt:lpstr>
      <vt:lpstr>Rel-event (A relevant event finder app)</vt:lpstr>
      <vt:lpstr>Project Overview and Motivation</vt:lpstr>
      <vt:lpstr>Goals/Objectives </vt:lpstr>
      <vt:lpstr>Type of Project</vt:lpstr>
      <vt:lpstr>High Level Features </vt:lpstr>
      <vt:lpstr>Timeline (breakdown of iterations) </vt:lpstr>
      <vt:lpstr>Challenges </vt:lpstr>
      <vt:lpstr>Involved Tools and Technologies</vt:lpstr>
      <vt:lpstr>Expertise and Skill Levels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Rel-event (A relevant event finder app)</dc:title>
  <dc:creator>Aneeb Hassan</dc:creator>
  <cp:lastModifiedBy>Aneeb Hassan</cp:lastModifiedBy>
  <cp:revision>20</cp:revision>
  <dcterms:created xsi:type="dcterms:W3CDTF">2019-08-27T23:45:20Z</dcterms:created>
  <dcterms:modified xsi:type="dcterms:W3CDTF">2019-08-30T09:01:45Z</dcterms:modified>
</cp:coreProperties>
</file>