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82" r:id="rId2"/>
  </p:sldMasterIdLst>
  <p:notesMasterIdLst>
    <p:notesMasterId r:id="rId8"/>
  </p:notesMasterIdLst>
  <p:handoutMasterIdLst>
    <p:handoutMasterId r:id="rId9"/>
  </p:handoutMasterIdLst>
  <p:sldIdLst>
    <p:sldId id="333" r:id="rId3"/>
    <p:sldId id="382" r:id="rId4"/>
    <p:sldId id="385" r:id="rId5"/>
    <p:sldId id="386" r:id="rId6"/>
    <p:sldId id="387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72">
          <p15:clr>
            <a:srgbClr val="A4A3A4"/>
          </p15:clr>
        </p15:guide>
        <p15:guide id="2" pos="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8000"/>
    <a:srgbClr val="FF9900"/>
    <a:srgbClr val="F7F8F8"/>
    <a:srgbClr val="EAEAEA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803" autoAdjust="0"/>
    <p:restoredTop sz="86350" autoAdjust="0"/>
  </p:normalViewPr>
  <p:slideViewPr>
    <p:cSldViewPr>
      <p:cViewPr varScale="1">
        <p:scale>
          <a:sx n="86" d="100"/>
          <a:sy n="86" d="100"/>
        </p:scale>
        <p:origin x="-1404" y="-90"/>
      </p:cViewPr>
      <p:guideLst>
        <p:guide orient="horz" pos="1072"/>
        <p:guide pos="817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0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C5A260B-A018-4E15-8BAA-6ED35288D9B3}" type="datetimeFigureOut">
              <a:rPr lang="zh-CN" altLang="en-US"/>
              <a:pPr>
                <a:defRPr/>
              </a:pPr>
              <a:t>2020-4-10</a:t>
            </a:fld>
            <a:endParaRPr lang="en-US" altLang="zh-CN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BEE8E77-8507-4939-ADA3-70E3A8624C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976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C88FFCE-2787-4AFE-B8EF-20EC84930D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89762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8FFCE-2787-4AFE-B8EF-20EC84930D1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1550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8FFCE-2787-4AFE-B8EF-20EC84930D1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8112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8FFCE-2787-4AFE-B8EF-20EC84930D1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8112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未标题-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644900"/>
            <a:ext cx="7772400" cy="1079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92675"/>
            <a:ext cx="6400800" cy="8413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C255271-764A-42F2-B5F5-0AE982CA882F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923-622F-4A1E-984E-0A642B2F7E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1262F-AE2F-4D8F-A3E4-9F85C1EE0C38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8124-4D70-4EE8-9075-71AA8E092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5538"/>
            <a:ext cx="2057400" cy="5000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6019800" cy="5000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66CC0-4ADF-40F1-9E9F-2C846E678526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2E8D8-1CBF-4EE5-8444-0AEDCD5D8F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PT1副本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89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644900"/>
            <a:ext cx="7772400" cy="1079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92675"/>
            <a:ext cx="6400800" cy="8413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775C12A4-E4C5-40BD-A574-565EBD8AB859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38DB3-5305-4094-B268-D473AAC6F5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72659-C4F9-433C-8DF4-4656AFC744E6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126EF-E473-45D5-8809-221894E031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A2DF-D9C6-4C07-B126-D5AC109A0FCC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A80BE-ACF7-48DB-92BE-888664FE8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A448C-0090-4ADD-9B10-5F10048B7527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24CB3-9115-48A6-8907-B99EC377BE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F3572-C5E2-4CC6-A309-B6A3CDC6D40F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20EBE-4B7A-4266-BE2E-CB1E6A1B37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40A33-ECF8-46C5-8E48-D2B582E2AEFD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394D2-2D77-4035-9436-BD8D647D9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2BCB9-3889-492E-9CC8-D799AED1FEF9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77C5-B505-4E1B-B62D-1A6A83E5E5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37DCE-9749-489F-BA0E-934C5D846826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85531-B700-47B6-AE0B-BD5676DA02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B8F4-8A16-47FB-97CC-DC2ACBA935E9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A3BA-CDA5-44F3-A4CF-6F7DC733F4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EDD1-5CA4-44A4-BDC4-98E30BC58381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133FB-CB13-468B-859D-29545FB447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7C52C-8C58-4F8C-80FC-24916C9CACB3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E38D2-0FC3-4CF0-A5A2-E2E66A5BF0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5538"/>
            <a:ext cx="2057400" cy="5000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6019800" cy="5000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CA4C3-A6AF-4116-AD41-A46663AA2E46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F9172-133E-4337-8B61-CBC9FF701B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2D99E-42C0-4A2C-B697-8AED9726526A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7C89B-8E1A-493F-B553-16A74494C8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96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E884-04CA-4FE5-BA8F-553D51F662CA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FD797-80AB-47A6-B478-50E995A277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96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1426-A5B1-4CF2-9B35-F8CD05C36BC8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72FB-706D-4EAA-AF2E-D1C30B6149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8975F-87A8-4214-A79F-6BC831DB7B7B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DDDC-5963-42D7-8CD6-EF224A8D4C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2600-4F31-4606-8A0C-B25383E12CC2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51C50-457D-4CD3-B5CD-EBD72A84FB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B3D45-9DBE-4916-BFFE-D7F044B98A3A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22CA0-CC38-49DF-A9EB-DFA1B0B968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5140-2375-44D8-98F3-3D1E37117E09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DE63C-2992-4E06-864F-5F55A8A706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D8BA-D43B-4D7F-A53B-4D6E406B86D3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56EFE-D623-4832-8B71-6D7DB915BF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6B204-E769-4969-808D-668471423D05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392AF-4E77-4BA9-A6C2-8CBCC1E80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6A25-F3D2-41ED-9D86-0CCA2DF38413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67620-C17B-4832-A4A3-9458A992E0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 descr="未标题-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553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592EA5-55B9-42D1-809B-68DFBEEE11E5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9CE7D80-AE5F-466B-BE26-203C3F1F9A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第二页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-107950" y="-26988"/>
            <a:ext cx="92583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553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283ED3F-396E-4D09-949B-EF51D80AFEAF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60F2B7-3707-4752-95FD-65DB64DD5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9" descr="PPT2副本"/>
          <p:cNvPicPr>
            <a:picLocks noChangeAspect="1" noChangeArrowheads="1"/>
          </p:cNvPicPr>
          <p:nvPr userDrawn="1"/>
        </p:nvPicPr>
        <p:blipFill>
          <a:blip r:embed="rId17"/>
          <a:srcRect b="27412"/>
          <a:stretch>
            <a:fillRect/>
          </a:stretch>
        </p:blipFill>
        <p:spPr bwMode="auto">
          <a:xfrm>
            <a:off x="-103188" y="0"/>
            <a:ext cx="9247188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 txBox="1">
            <a:spLocks/>
          </p:cNvSpPr>
          <p:nvPr/>
        </p:nvSpPr>
        <p:spPr bwMode="auto">
          <a:xfrm>
            <a:off x="928688" y="4214813"/>
            <a:ext cx="7572375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3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等线"/>
              </a:rPr>
              <a:t>线上送检开发</a:t>
            </a:r>
            <a:endParaRPr lang="en-US" altLang="zh-CN" sz="3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等线"/>
              </a:rPr>
              <a:t>商务合同室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  <a:p>
            <a:pPr algn="ctr"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857620" y="5857892"/>
            <a:ext cx="2133600" cy="476250"/>
          </a:xfrm>
        </p:spPr>
        <p:txBody>
          <a:bodyPr/>
          <a:lstStyle/>
          <a:p>
            <a:pPr>
              <a:defRPr/>
            </a:pPr>
            <a:fld id="{BE651BE7-68F3-4391-B3F5-39F3796E9746}" type="datetime2">
              <a:rPr lang="zh-CN" alt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等线"/>
              </a:rPr>
              <a:pPr>
                <a:defRPr/>
              </a:pPr>
              <a:t>2020年4月10日</a:t>
            </a:fld>
            <a:endParaRPr lang="en-US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等线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8" name="Title 1"/>
          <p:cNvSpPr txBox="1">
            <a:spLocks/>
          </p:cNvSpPr>
          <p:nvPr/>
        </p:nvSpPr>
        <p:spPr bwMode="auto">
          <a:xfrm>
            <a:off x="214313" y="47148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、当前原材料验收流程</a:t>
            </a:r>
            <a:endParaRPr lang="en-US" altLang="en-US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E789601E-73E8-406D-A52D-7496C560A25D}"/>
              </a:ext>
            </a:extLst>
          </p:cNvPr>
          <p:cNvSpPr txBox="1"/>
          <p:nvPr/>
        </p:nvSpPr>
        <p:spPr>
          <a:xfrm>
            <a:off x="285720" y="1142984"/>
            <a:ext cx="858501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l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原有采购物流部民机验收流程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kern="0" dirty="0" smtClean="0"/>
              <a:t>流程是在采购部物流处时</a:t>
            </a:r>
            <a:r>
              <a:rPr lang="zh-CN" altLang="en-US" sz="1800" kern="0" dirty="0"/>
              <a:t>建立的</a:t>
            </a:r>
            <a:r>
              <a:rPr lang="zh-CN" altLang="en-US" sz="1800" kern="0" dirty="0" smtClean="0"/>
              <a:t>，当时并未分采购计划和物流计划，计划员是对外反馈的出口，从流程中可以看出，所有关于缺文件，与卡片不一致等信息都是通过计划传递给采购，收货也是计划员完成，部分上条码系统后，改为保管员收货，当前很多未上条码系统的依然是采购计划员完成</a:t>
            </a:r>
            <a:r>
              <a:rPr lang="en-US" altLang="zh-CN" sz="1800" kern="0" dirty="0" smtClean="0"/>
              <a:t>ERP</a:t>
            </a:r>
            <a:r>
              <a:rPr lang="zh-CN" altLang="en-US" sz="1800" kern="0" dirty="0" smtClean="0"/>
              <a:t>系统收货。</a:t>
            </a:r>
            <a:endParaRPr lang="en-US" altLang="zh-CN" sz="1800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357562"/>
            <a:ext cx="8656449" cy="2761752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11F2E-E754-476F-958B-1D6150A23C15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6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8" name="Title 1"/>
          <p:cNvSpPr txBox="1">
            <a:spLocks/>
          </p:cNvSpPr>
          <p:nvPr/>
        </p:nvSpPr>
        <p:spPr bwMode="auto">
          <a:xfrm>
            <a:off x="214313" y="47148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220项目线上送检流程</a:t>
            </a:r>
            <a:endParaRPr lang="en-US" altLang="en-US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E789601E-73E8-406D-A52D-7496C560A25D}"/>
              </a:ext>
            </a:extLst>
          </p:cNvPr>
          <p:cNvSpPr txBox="1"/>
          <p:nvPr/>
        </p:nvSpPr>
        <p:spPr>
          <a:xfrm>
            <a:off x="285720" y="1142984"/>
            <a:ext cx="8656449" cy="213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l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原有采购物流部国际验收流程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      </a:t>
            </a:r>
            <a:r>
              <a:rPr lang="zh-CN" altLang="en-US" sz="1800" kern="0" dirty="0" smtClean="0"/>
              <a:t>流程是沈飞国际</a:t>
            </a:r>
            <a:r>
              <a:rPr lang="en-US" altLang="zh-CN" sz="1800" kern="0" dirty="0" smtClean="0"/>
              <a:t>ERP</a:t>
            </a:r>
            <a:r>
              <a:rPr lang="zh-CN" altLang="en-US" sz="1800" kern="0" dirty="0" smtClean="0"/>
              <a:t>系统上线时建立的，当时严格界定了计划与库房的职责，收发存是库房的职责，计划员采购物流部是对外反馈的出口，对于采购物流部内部，库房在验收时发现的问题直接联系采购员解决，采购员通过</a:t>
            </a:r>
            <a:r>
              <a:rPr lang="en-US" altLang="zh-CN" sz="1800" kern="0" dirty="0" smtClean="0"/>
              <a:t>ERP</a:t>
            </a:r>
            <a:r>
              <a:rPr lang="zh-CN" altLang="en-US" sz="1800" kern="0" dirty="0" smtClean="0"/>
              <a:t>线上送验并提供验收需要的文件直接传递至检验人员，保管员通过</a:t>
            </a:r>
            <a:r>
              <a:rPr lang="en-US" altLang="zh-CN" sz="1800" kern="0" dirty="0" smtClean="0"/>
              <a:t>WMS</a:t>
            </a:r>
            <a:r>
              <a:rPr lang="zh-CN" altLang="en-US" sz="1800" kern="0" dirty="0" smtClean="0"/>
              <a:t>收货。</a:t>
            </a:r>
            <a:endParaRPr lang="en-US" altLang="zh-CN" sz="1800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286124"/>
            <a:ext cx="8815394" cy="2982966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A6682C-312B-47A9-AAEE-73EA6DDEFFFE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4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214313" y="47148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三、当前模式下存在的问题</a:t>
            </a:r>
            <a:endParaRPr lang="en-US" altLang="en-US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7929618" cy="4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+mn-ea"/>
                <a:ea typeface="+mn-ea"/>
              </a:rPr>
              <a:t>1、</a:t>
            </a:r>
            <a:r>
              <a:rPr lang="zh-CN" altLang="en-US" sz="2400" b="1" dirty="0" smtClean="0">
                <a:latin typeface="+mn-ea"/>
                <a:ea typeface="+mn-ea"/>
              </a:rPr>
              <a:t>在上述的信息和卡片传递过程中多数是以纸质文件进行传递，工作效率低下，经常出现卡片质保单丢失，原材料无法验收的情况。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+mn-ea"/>
                <a:ea typeface="+mn-ea"/>
              </a:rPr>
              <a:t>2、</a:t>
            </a:r>
            <a:r>
              <a:rPr lang="zh-CN" altLang="en-US" sz="2400" b="1" dirty="0" smtClean="0">
                <a:latin typeface="+mn-ea"/>
                <a:ea typeface="+mn-ea"/>
              </a:rPr>
              <a:t>当原材料到货数量较多时，原材料验收状态根本无法统计和监控。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+mn-ea"/>
                <a:ea typeface="+mn-ea"/>
              </a:rPr>
              <a:t>3、</a:t>
            </a:r>
            <a:r>
              <a:rPr lang="zh-CN" altLang="en-US" sz="2400" b="1" dirty="0" smtClean="0">
                <a:latin typeface="+mn-ea"/>
                <a:ea typeface="+mn-ea"/>
              </a:rPr>
              <a:t>物流中心不能合理实施工作安排和调度。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4、</a:t>
            </a:r>
            <a:r>
              <a:rPr lang="en-US" altLang="zh-CN" sz="2400" b="1" dirty="0" smtClean="0">
                <a:latin typeface="+mn-ea"/>
                <a:ea typeface="+mn-ea"/>
              </a:rPr>
              <a:t>线</a:t>
            </a:r>
            <a:r>
              <a:rPr lang="zh-CN" altLang="en-US" sz="2400" b="1" dirty="0" smtClean="0">
                <a:latin typeface="+mn-ea"/>
                <a:ea typeface="+mn-ea"/>
              </a:rPr>
              <a:t>质文件的传递造成大量的资源浪费。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45AE8C-F1CA-4F66-8B63-E1EFA5611664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DD8BA-D43B-4D7F-A53B-4D6E406B86D3}" type="datetime2">
              <a:rPr lang="zh-CN" altLang="en-US" smtClean="0"/>
              <a:pPr>
                <a:defRPr/>
              </a:pPr>
              <a:t>2020年4月10日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14313" y="47148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、新模式线上送检流程</a:t>
            </a:r>
            <a:endParaRPr lang="en-US" altLang="en-US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072462" cy="392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142984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1、在新模式下，采购员通过完善采购申请，添加制造商和批次信息，直接形成电子版的卡片（等同于传统的验收卡片），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在线上型审批流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如图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11188</TotalTime>
  <Pages>0</Pages>
  <Words>321</Words>
  <Characters>0</Characters>
  <Application>Microsoft Office PowerPoint</Application>
  <DocSecurity>0</DocSecurity>
  <PresentationFormat>全屏显示(4:3)</PresentationFormat>
  <Lines>0</Lines>
  <Paragraphs>30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1_自定义设计方案</vt:lpstr>
      <vt:lpstr>2_自定义设计方案</vt:lpstr>
      <vt:lpstr>幻灯片 1</vt:lpstr>
      <vt:lpstr>幻灯片 2</vt:lpstr>
      <vt:lpstr>幻灯片 3</vt:lpstr>
      <vt:lpstr>幻灯片 4</vt:lpstr>
      <vt:lpstr>幻灯片 5</vt:lpstr>
    </vt:vector>
  </TitlesOfParts>
  <Company>***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公司PPT演示文稿标准模版</dc:title>
  <dc:creator>lxg</dc:creator>
  <cp:lastModifiedBy>戚斌</cp:lastModifiedBy>
  <cp:revision>1123</cp:revision>
  <cp:lastPrinted>1899-12-30T00:00:00Z</cp:lastPrinted>
  <dcterms:created xsi:type="dcterms:W3CDTF">2009-12-14T05:19:10Z</dcterms:created>
  <dcterms:modified xsi:type="dcterms:W3CDTF">2020-04-10T08:13:29Z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