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57DC-B741-4DB2-AA2B-BA8EBA63207D}" type="datetimeFigureOut">
              <a:rPr lang="fr-FR" smtClean="0"/>
              <a:pPr/>
              <a:t>09/12/2012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FE1C-15E2-4260-950C-5B659E8899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44CA-A3A8-42E1-AB36-97CF94E7D10C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BD5-B124-453D-B17D-E622023CC248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100C-ABFA-4305-B722-A3D6F2596CF9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AF3-71FC-4BFD-A566-22602816F804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7FB0-CCA2-4363-BCA3-9625281A3E29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E14-6DA4-4071-875B-E69EDB070F08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BC3-57C7-4115-AEF7-22F2478FC531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6723-FD79-43C7-A6BC-514ACC81E8B7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174-E18F-4893-B799-E8A544BCCFC8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7311-793D-41F9-985B-11DC10BCBE13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8AE-3B6E-4F75-969C-A2C7D3D7F6DB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89A97B-DD83-4B7C-A087-42D66413D22A}" type="datetime1">
              <a:rPr lang="fr-FR" smtClean="0"/>
              <a:pPr/>
              <a:t>09/12/2012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851648" cy="1828800"/>
          </a:xfrm>
        </p:spPr>
        <p:txBody>
          <a:bodyPr/>
          <a:lstStyle/>
          <a:p>
            <a:r>
              <a:rPr lang="en-US" dirty="0" smtClean="0"/>
              <a:t>Blue Weasel Project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3390528" cy="2720744"/>
          </a:xfrm>
        </p:spPr>
        <p:txBody>
          <a:bodyPr>
            <a:noAutofit/>
          </a:bodyPr>
          <a:lstStyle/>
          <a:p>
            <a:pPr algn="l"/>
            <a:r>
              <a:rPr lang="en-US" sz="2400" smtClean="0"/>
              <a:t>Realized</a:t>
            </a:r>
            <a:r>
              <a:rPr lang="en-US" sz="2400" smtClean="0"/>
              <a:t> </a:t>
            </a:r>
            <a:r>
              <a:rPr lang="en-US" sz="2400" smtClean="0"/>
              <a:t>by</a:t>
            </a:r>
            <a:r>
              <a:rPr lang="en-US" sz="2400" smtClean="0"/>
              <a:t>: </a:t>
            </a:r>
            <a:endParaRPr lang="en-US" sz="2400" smtClean="0"/>
          </a:p>
          <a:p>
            <a:pPr algn="l"/>
            <a:endParaRPr lang="en-US" sz="240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smtClean="0"/>
              <a:t>Boris </a:t>
            </a:r>
            <a:r>
              <a:rPr lang="en-US" sz="2400" smtClean="0"/>
              <a:t>LENG</a:t>
            </a:r>
            <a:endParaRPr lang="en-US" sz="240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smtClean="0"/>
              <a:t>Bastien </a:t>
            </a:r>
            <a:r>
              <a:rPr lang="en-US" sz="2400" smtClean="0"/>
              <a:t>CARRE</a:t>
            </a:r>
            <a:endParaRPr lang="en-US" sz="240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smtClean="0"/>
              <a:t>Lyvia </a:t>
            </a:r>
            <a:r>
              <a:rPr lang="en-US" sz="2400" smtClean="0"/>
              <a:t>LOUISIUS</a:t>
            </a:r>
            <a:endParaRPr lang="en-US" sz="240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smtClean="0"/>
              <a:t>Andrei </a:t>
            </a:r>
            <a:r>
              <a:rPr lang="en-US" sz="2400" smtClean="0"/>
              <a:t>BROUSSILLON</a:t>
            </a:r>
            <a:endParaRPr lang="en-US" sz="24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499992" y="3501008"/>
            <a:ext cx="3816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Supervising</a:t>
            </a:r>
            <a:r>
              <a:rPr lang="en-US" sz="2400" smtClean="0"/>
              <a:t> </a:t>
            </a:r>
            <a:r>
              <a:rPr lang="en-US" sz="2400" smtClean="0"/>
              <a:t>professors:</a:t>
            </a:r>
            <a:endParaRPr lang="en-US" sz="2400" smtClean="0"/>
          </a:p>
          <a:p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Catherine  </a:t>
            </a:r>
            <a:r>
              <a:rPr lang="en-US" sz="2400" smtClean="0"/>
              <a:t>MARECHAL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Elizabeth </a:t>
            </a:r>
            <a:r>
              <a:rPr lang="en-US" sz="2400" smtClean="0"/>
              <a:t>COLIN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Lamine BOUGUEROUA </a:t>
            </a:r>
            <a:endParaRPr lang="en-US" sz="2400" smtClean="0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</a:t>
            </a:r>
            <a:r>
              <a:rPr lang="en-US" smtClean="0"/>
              <a:t> </a:t>
            </a:r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Possible </a:t>
            </a:r>
            <a:r>
              <a:rPr lang="en-US" smtClean="0"/>
              <a:t>improvements:</a:t>
            </a:r>
            <a:endParaRPr lang="en-US" smtClean="0"/>
          </a:p>
          <a:p>
            <a:pPr lvl="1">
              <a:buNone/>
            </a:pPr>
            <a:endParaRPr lang="en-US" sz="2800" smtClean="0"/>
          </a:p>
          <a:p>
            <a:pPr lvl="2"/>
            <a:r>
              <a:rPr lang="en-US" smtClean="0"/>
              <a:t>Adaptation </a:t>
            </a:r>
            <a:r>
              <a:rPr lang="en-US" smtClean="0"/>
              <a:t>of Blue Weasel for other card games with possibly more than four </a:t>
            </a:r>
            <a:r>
              <a:rPr lang="en-US" smtClean="0"/>
              <a:t>players</a:t>
            </a:r>
          </a:p>
          <a:p>
            <a:pPr lvl="2"/>
            <a:r>
              <a:rPr lang="en-US" smtClean="0"/>
              <a:t>Better use of the RFID technology with more recent </a:t>
            </a:r>
            <a:r>
              <a:rPr lang="en-US" smtClean="0"/>
              <a:t>card </a:t>
            </a:r>
            <a:r>
              <a:rPr lang="en-US" smtClean="0"/>
              <a:t>readers</a:t>
            </a:r>
            <a:endParaRPr lang="en-US" smtClean="0"/>
          </a:p>
          <a:p>
            <a:pPr lvl="2"/>
            <a:r>
              <a:rPr lang="en-US" smtClean="0"/>
              <a:t>Putting </a:t>
            </a:r>
            <a:r>
              <a:rPr lang="en-US" smtClean="0"/>
              <a:t>Blue Weasel on </a:t>
            </a:r>
            <a:r>
              <a:rPr lang="en-US" smtClean="0"/>
              <a:t>the </a:t>
            </a:r>
            <a:r>
              <a:rPr lang="en-US" smtClean="0"/>
              <a:t>cloud</a:t>
            </a:r>
            <a:endParaRPr lang="en-US" smtClean="0"/>
          </a:p>
          <a:p>
            <a:pPr lvl="2"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Feasibility</a:t>
            </a:r>
          </a:p>
          <a:p>
            <a:endParaRPr lang="en-US" dirty="0" smtClean="0"/>
          </a:p>
          <a:p>
            <a:r>
              <a:rPr lang="en-US" dirty="0" smtClean="0"/>
              <a:t>Tasks done and remaining tasks</a:t>
            </a:r>
          </a:p>
          <a:p>
            <a:endParaRPr lang="en-US" dirty="0" smtClean="0"/>
          </a:p>
          <a:p>
            <a:r>
              <a:rPr lang="en-US" dirty="0" smtClean="0"/>
              <a:t>Remaining time before the deadline</a:t>
            </a:r>
          </a:p>
          <a:p>
            <a:endParaRPr lang="en-US" dirty="0" smtClean="0"/>
          </a:p>
          <a:p>
            <a:r>
              <a:rPr lang="en-US" dirty="0" smtClean="0"/>
              <a:t>Possible evolution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for your attention!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1026" name="Picture 2" descr="C:\Documents and Settings\Administrator\Desktop\Questi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7301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endParaRPr lang="en-US" smtClean="0"/>
          </a:p>
          <a:p>
            <a:r>
              <a:rPr lang="en-US" smtClean="0"/>
              <a:t>Presentation of the </a:t>
            </a:r>
            <a:r>
              <a:rPr lang="en-US" smtClean="0"/>
              <a:t>project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State of </a:t>
            </a:r>
            <a:r>
              <a:rPr lang="en-US" smtClean="0"/>
              <a:t>art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Functional </a:t>
            </a:r>
            <a:r>
              <a:rPr lang="en-US" smtClean="0"/>
              <a:t>requirements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Conclusion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team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Equipments available (4 RFID readers, 2 Computers)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 progress (</a:t>
            </a:r>
            <a:r>
              <a:rPr lang="en-US" dirty="0" err="1" smtClean="0"/>
              <a:t>état</a:t>
            </a:r>
            <a:r>
              <a:rPr lang="en-US" dirty="0" smtClean="0"/>
              <a:t> </a:t>
            </a:r>
            <a:r>
              <a:rPr lang="en-US" dirty="0" err="1" smtClean="0"/>
              <a:t>d’avancement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Presentation</a:t>
            </a:r>
            <a:r>
              <a:rPr lang="en-US" smtClean="0"/>
              <a:t> of the </a:t>
            </a:r>
            <a:r>
              <a:rPr lang="en-US" smtClean="0"/>
              <a:t>project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 of the project</a:t>
            </a:r>
          </a:p>
          <a:p>
            <a:endParaRPr lang="en-US" smtClean="0"/>
          </a:p>
          <a:p>
            <a:r>
              <a:rPr lang="en-US" smtClean="0"/>
              <a:t>Chosen tools (Java language, </a:t>
            </a:r>
            <a:r>
              <a:rPr lang="en-US" smtClean="0"/>
              <a:t>C</a:t>
            </a:r>
            <a:r>
              <a:rPr lang="en-US" smtClean="0"/>
              <a:t>++, …)</a:t>
            </a:r>
          </a:p>
          <a:p>
            <a:endParaRPr lang="en-US" smtClean="0"/>
          </a:p>
          <a:p>
            <a:r>
              <a:rPr lang="en-US" smtClean="0"/>
              <a:t>Required purchases (2 Tablets, RFID transponder)</a:t>
            </a:r>
          </a:p>
          <a:p>
            <a:endParaRPr lang="en-US" smtClean="0"/>
          </a:p>
          <a:p>
            <a:r>
              <a:rPr lang="en-US" smtClean="0"/>
              <a:t>Various tasks</a:t>
            </a:r>
          </a:p>
          <a:p>
            <a:endParaRPr lang="en-US" smtClean="0"/>
          </a:p>
          <a:p>
            <a:r>
              <a:rPr lang="en-US" smtClean="0"/>
              <a:t>Problems encountered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 </a:t>
            </a:r>
            <a:r>
              <a:rPr lang="en-US" smtClean="0"/>
              <a:t>of </a:t>
            </a:r>
            <a:r>
              <a:rPr lang="en-US" smtClean="0"/>
              <a:t>art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Prior art search </a:t>
            </a:r>
            <a:r>
              <a:rPr lang="en-US" smtClean="0"/>
              <a:t>(</a:t>
            </a:r>
            <a:r>
              <a:rPr lang="en-US" smtClean="0"/>
              <a:t>recherche </a:t>
            </a:r>
            <a:r>
              <a:rPr lang="en-US" smtClean="0"/>
              <a:t>d’antériorité)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smtClean="0"/>
              <a:t>State of the market </a:t>
            </a:r>
            <a:r>
              <a:rPr lang="en-US" smtClean="0"/>
              <a:t>(</a:t>
            </a:r>
            <a:r>
              <a:rPr lang="en-US" smtClean="0"/>
              <a:t>Prices and </a:t>
            </a:r>
            <a:r>
              <a:rPr lang="en-US" smtClean="0"/>
              <a:t>competition)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Potential </a:t>
            </a:r>
            <a:r>
              <a:rPr lang="en-US" smtClean="0"/>
              <a:t>buyer</a:t>
            </a:r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</a:t>
            </a:r>
            <a:r>
              <a:rPr lang="en-US" smtClean="0"/>
              <a:t> </a:t>
            </a:r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Overview</a:t>
            </a:r>
            <a:endParaRPr lang="en-US" smtClean="0"/>
          </a:p>
          <a:p>
            <a:pPr lvl="1"/>
            <a:r>
              <a:rPr lang="en-US" smtClean="0"/>
              <a:t>Detailed </a:t>
            </a:r>
            <a:r>
              <a:rPr lang="en-US" smtClean="0"/>
              <a:t>functionalities:</a:t>
            </a:r>
            <a:endParaRPr lang="en-US" smtClean="0"/>
          </a:p>
          <a:p>
            <a:pPr lvl="2"/>
            <a:r>
              <a:rPr lang="en-US" smtClean="0"/>
              <a:t>Siging </a:t>
            </a:r>
            <a:r>
              <a:rPr lang="en-US" smtClean="0"/>
              <a:t>in</a:t>
            </a:r>
            <a:endParaRPr lang="en-US" smtClean="0"/>
          </a:p>
          <a:p>
            <a:pPr lvl="2"/>
            <a:r>
              <a:rPr lang="en-US" smtClean="0"/>
              <a:t>Beginning</a:t>
            </a:r>
            <a:endParaRPr lang="en-US" smtClean="0"/>
          </a:p>
          <a:p>
            <a:pPr lvl="2"/>
            <a:r>
              <a:rPr lang="en-US" smtClean="0"/>
              <a:t>Scanning</a:t>
            </a:r>
            <a:endParaRPr lang="en-US" smtClean="0"/>
          </a:p>
          <a:p>
            <a:pPr lvl="2"/>
            <a:r>
              <a:rPr lang="en-US" smtClean="0"/>
              <a:t>Playing</a:t>
            </a:r>
            <a:endParaRPr lang="en-US" smtClean="0"/>
          </a:p>
          <a:p>
            <a:pPr lvl="2"/>
            <a:r>
              <a:rPr lang="en-US" smtClean="0"/>
              <a:t>Ending</a:t>
            </a:r>
            <a:endParaRPr lang="en-US" smtClean="0"/>
          </a:p>
          <a:p>
            <a:pPr lvl="2"/>
            <a:r>
              <a:rPr lang="en-US" smtClean="0"/>
              <a:t>History 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</a:t>
            </a:r>
            <a:r>
              <a:rPr lang="en-US" smtClean="0"/>
              <a:t> </a:t>
            </a:r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Ergonomics</a:t>
            </a:r>
          </a:p>
          <a:p>
            <a:pPr lvl="2"/>
            <a:r>
              <a:rPr lang="en-US" smtClean="0"/>
              <a:t>Game Table Application Ergonomics</a:t>
            </a:r>
          </a:p>
          <a:p>
            <a:pPr lvl="2"/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r>
              <a:rPr lang="en-US" smtClean="0"/>
              <a:t>Appendix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</a:t>
            </a:r>
            <a:r>
              <a:rPr lang="en-US" smtClean="0"/>
              <a:t> </a:t>
            </a:r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Ergonomics</a:t>
            </a:r>
            <a:endParaRPr lang="en-US" smtClean="0"/>
          </a:p>
          <a:p>
            <a:pPr lvl="2"/>
            <a:r>
              <a:rPr lang="en-US" smtClean="0"/>
              <a:t>Tablet App </a:t>
            </a:r>
            <a:r>
              <a:rPr lang="en-US" smtClean="0"/>
              <a:t>Ergonomics</a:t>
            </a:r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r>
              <a:rPr lang="en-US" smtClean="0"/>
              <a:t>Appendix </a:t>
            </a:r>
            <a:r>
              <a:rPr lang="en-US" smtClean="0"/>
              <a:t>n°2</a:t>
            </a:r>
            <a:endParaRPr lang="en-US" smtClean="0"/>
          </a:p>
          <a:p>
            <a:pPr lvl="2" algn="ctr">
              <a:buNone/>
            </a:pPr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</a:t>
            </a:r>
            <a:r>
              <a:rPr lang="en-US" smtClean="0"/>
              <a:t> </a:t>
            </a:r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Case of the Belote </a:t>
            </a:r>
            <a:r>
              <a:rPr lang="en-US" smtClean="0"/>
              <a:t>Game:</a:t>
            </a:r>
            <a:endParaRPr lang="en-US" smtClean="0"/>
          </a:p>
          <a:p>
            <a:pPr lvl="2"/>
            <a:r>
              <a:rPr lang="en-US" smtClean="0"/>
              <a:t>Preparation</a:t>
            </a:r>
            <a:endParaRPr lang="en-US" smtClean="0"/>
          </a:p>
          <a:p>
            <a:pPr lvl="2"/>
            <a:r>
              <a:rPr lang="en-US" smtClean="0"/>
              <a:t>Dealing</a:t>
            </a:r>
            <a:endParaRPr lang="en-US" smtClean="0"/>
          </a:p>
          <a:p>
            <a:pPr lvl="2"/>
            <a:r>
              <a:rPr lang="en-US" smtClean="0"/>
              <a:t>Bidding</a:t>
            </a:r>
            <a:endParaRPr lang="en-US" smtClean="0"/>
          </a:p>
          <a:p>
            <a:pPr lvl="2"/>
            <a:r>
              <a:rPr lang="en-US" smtClean="0"/>
              <a:t>End of </a:t>
            </a:r>
            <a:r>
              <a:rPr lang="en-US" smtClean="0"/>
              <a:t>dealing</a:t>
            </a:r>
            <a:endParaRPr lang="en-US" smtClean="0"/>
          </a:p>
          <a:p>
            <a:pPr lvl="2"/>
            <a:r>
              <a:rPr lang="en-US" smtClean="0"/>
              <a:t>Playing</a:t>
            </a:r>
            <a:endParaRPr lang="en-US" smtClean="0"/>
          </a:p>
          <a:p>
            <a:pPr lvl="2"/>
            <a:r>
              <a:rPr lang="en-US" smtClean="0"/>
              <a:t>Scoring</a:t>
            </a:r>
            <a:endParaRPr lang="en-US" smtClean="0"/>
          </a:p>
          <a:p>
            <a:pPr lvl="2">
              <a:buNone/>
            </a:pPr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229</Words>
  <Application>Microsoft Office PowerPoint</Application>
  <PresentationFormat>Affichage à l'écran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Débit</vt:lpstr>
      <vt:lpstr>Blue Weasel Project</vt:lpstr>
      <vt:lpstr>Plan</vt:lpstr>
      <vt:lpstr>Introduction</vt:lpstr>
      <vt:lpstr>Presentation of the project</vt:lpstr>
      <vt:lpstr>State of art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Conclusion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2A</dc:title>
  <cp:lastModifiedBy>x</cp:lastModifiedBy>
  <cp:revision>31</cp:revision>
  <dcterms:modified xsi:type="dcterms:W3CDTF">2012-12-09T17:40:43Z</dcterms:modified>
</cp:coreProperties>
</file>