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7415C1B-A582-40EF-8B1E-C845AA0AA44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9AE33B-72AB-4E9B-AC5D-84B7ADA6F52A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D326FE-549F-4FE9-B038-56DECBF0F1A1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669BA9-69C9-4D2D-A107-6F3BE9BD98C8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96AC8D-9751-496C-851A-E705FE321E49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AD21BC-56AB-4B6D-AD3B-B2E9E43A45C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FE0202-EF03-4D30-A6CE-F8B4374F986C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4C89719-12A0-42BF-9B3D-D31487F4357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58D08A-E573-41DE-9689-04DCC665F759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343195-E1B3-4B4A-BDD0-1A8742DDEA6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BAE764-A951-47E5-9A1D-A24D9782396B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533453-15B6-47E8-8E77-3447B203EFAE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F35788-7E7A-4503-AD16-58F6FBF7FBCF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98B50B-B463-4A9C-A249-F003CEE668FC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85B783-7F67-43CA-87C5-A27A0AE55999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04EB78D-515C-41DC-B223-1E0BC543EF0F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9B9AA0-39C4-455A-A15A-93E754EE4BF4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D88823-E12F-438C-BE18-39B0F38EA51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21133F-4214-4EBF-AFB7-419E0BBD7A51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9F7DEE-B376-4E1A-9656-F876137BB34B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12AB7A-C0EC-4F3F-8331-F56582E23736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7F2056-A1F1-4E10-A660-26A825E9867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F5BB11-AD76-4926-8297-E74E7B5D42B7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21C75B-5AEF-4709-AB24-3FDF7DB19A3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CC04DE-5EDA-4C8C-A457-1DCA1A59F8A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4C8591-0F57-4BBC-B804-170BA04620E8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B3F2E1-24E1-4241-AE37-9367BFC07C2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DF1448-C495-4BC8-A6D9-98E38620111A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A92B76-E114-464B-AD8A-B6B91592418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1E58B0-F168-47B0-995B-A9DCAC01BF28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B7D8EF5-4E87-4D12-B4D7-AA107A1A78C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6A595F-EB7C-411A-A036-C5D6D58E2D1A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4E521F-18C6-4CA5-9E90-3FCD37D933A1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CB354F-7162-4559-B76E-B0E84FF78DA9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CF15E37-E863-4CAA-B14C-B3CCFA5C3AD7}" type="datetime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03/04/2017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B970D7-DAFF-4E5D-8821-456D6564E085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les styles du texte du masque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6BF5D05-CEC7-469E-AF33-27FC71419720}" type="datetime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03/04/2017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BF6ABB-4798-4763-BB67-DAA68DA8E9F5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457280" y="16765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Implémentation d'un lecteur de badges dans le cadre d'un système de gestion de restaurant d'entreprise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09680" y="5943600"/>
            <a:ext cx="1181376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BROUSSE Anthony - TESSANNE Jérémy - PERROT Léandre - GANDBOEUF Bastien - BETHOULE Yohann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332960" y="4657680"/>
            <a:ext cx="33919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Tuteur : JAMPY Bernard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905120" y="2428920"/>
            <a:ext cx="104004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Diagramme de Classes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4" descr=""/>
          <p:cNvPicPr/>
          <p:nvPr/>
        </p:nvPicPr>
        <p:blipFill>
          <a:blip r:embed="rId1"/>
          <a:stretch/>
        </p:blipFill>
        <p:spPr>
          <a:xfrm>
            <a:off x="1285920" y="514440"/>
            <a:ext cx="9881280" cy="61020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Diagramme de Packages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813400" y="1825560"/>
            <a:ext cx="6563880" cy="43509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800" y="181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Modèle Logique de Données 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2897640" y="1513440"/>
            <a:ext cx="6395040" cy="48441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36760" y="2520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Sketchs et Story-Boards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32000" y="326880"/>
            <a:ext cx="11493720" cy="618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033200" y="509040"/>
            <a:ext cx="10166040" cy="61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876960" y="285840"/>
            <a:ext cx="10661400" cy="801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95280" y="266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Développement du métier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S: Single Responsibility Property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O: Open/Close principle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L: Liskov substitution principle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I: Interface segregation principle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D: Dependency inversion principle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790720" y="590400"/>
            <a:ext cx="61502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Objectifs du projet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Proposer une application permettant de simuler le fonctionnement d’un restaurant d’entreprise.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Gestion du restaurant.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Passage en caisse des clients.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Connecter un lecteur de carte afin d’identifier les clients lors du passage en caisse.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Faire fonctionner l’application avec un écran tactile.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 4" descr=""/>
          <p:cNvPicPr/>
          <p:nvPr/>
        </p:nvPicPr>
        <p:blipFill>
          <a:blip r:embed="rId1"/>
          <a:stretch/>
        </p:blipFill>
        <p:spPr>
          <a:xfrm>
            <a:off x="4581360" y="523800"/>
            <a:ext cx="6739200" cy="6149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419040" y="2953800"/>
            <a:ext cx="35766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 classe Self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 4" descr=""/>
          <p:cNvPicPr/>
          <p:nvPr/>
        </p:nvPicPr>
        <p:blipFill>
          <a:blip r:embed="rId1"/>
          <a:stretch/>
        </p:blipFill>
        <p:spPr>
          <a:xfrm>
            <a:off x="3486240" y="1809720"/>
            <a:ext cx="8163000" cy="418392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961920" y="879480"/>
            <a:ext cx="3849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 partie Usager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Persistance 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Framework Entity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 de données locale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2607840" y="3200400"/>
            <a:ext cx="6976440" cy="283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Entity Data Manager 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Implémente IDataManager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Gère et centralise l'accès aux données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9349920" y="0"/>
            <a:ext cx="1829160" cy="66852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Statistiques 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Chiffre d'affaire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Fréquentation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Prix moyen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Plat préféré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Stub Data Manager 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Persistance en brut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 de sauvegarde des changements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Idéal pour les tests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189360"/>
            <a:ext cx="10515240" cy="167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            </a:t>
            </a: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Liaison                           Vue/Métier/Persistance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829520" y="2592000"/>
            <a:ext cx="8610480" cy="26182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        </a:t>
            </a: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Lecteur de carte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021120" y="2633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Lecteur/graveur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«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ACR38 CCID SDK»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Logiciel d‘installation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Exemple d‘utilisation dans différents langages.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Etat final 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Implémentation d'un lecteur de cartes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Enregistrement d'un repas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Imprimer un ticket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Gestion des moyens de paiement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Gestion des Produits/Plats/Menus/Utilisateurs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Statistiques moins développés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Problèmes rencontrés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020760" y="2633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Groupe passant de 5 à 4.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Prise en main du Framework Entity.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Lecteur de carte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8" descr=""/>
          <p:cNvPicPr/>
          <p:nvPr/>
        </p:nvPicPr>
        <p:blipFill>
          <a:blip r:embed="rId1"/>
          <a:stretch/>
        </p:blipFill>
        <p:spPr>
          <a:xfrm>
            <a:off x="724320" y="-200160"/>
            <a:ext cx="10791000" cy="743724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7520" y="2486160"/>
            <a:ext cx="1209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Améliorations et extensions possibles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Les Améliorations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partie plat/produit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partie Usager/Utilisateur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95200" y="171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 partie plat/produit</a:t>
            </a: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1" name="Image 6" descr=""/>
          <p:cNvPicPr/>
          <p:nvPr/>
        </p:nvPicPr>
        <p:blipFill>
          <a:blip r:embed="rId1"/>
          <a:stretch/>
        </p:blipFill>
        <p:spPr>
          <a:xfrm>
            <a:off x="6820920" y="1295280"/>
            <a:ext cx="5302440" cy="4497840"/>
          </a:xfrm>
          <a:prstGeom prst="rect">
            <a:avLst/>
          </a:prstGeom>
          <a:ln>
            <a:noFill/>
          </a:ln>
        </p:spPr>
      </p:pic>
      <p:pic>
        <p:nvPicPr>
          <p:cNvPr id="142" name="Image 8" descr=""/>
          <p:cNvPicPr/>
          <p:nvPr/>
        </p:nvPicPr>
        <p:blipFill>
          <a:blip r:embed="rId2"/>
          <a:stretch/>
        </p:blipFill>
        <p:spPr>
          <a:xfrm>
            <a:off x="723960" y="1343160"/>
            <a:ext cx="5158080" cy="575244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 5" descr=""/>
          <p:cNvPicPr/>
          <p:nvPr/>
        </p:nvPicPr>
        <p:blipFill>
          <a:blip r:embed="rId1"/>
          <a:stretch/>
        </p:blipFill>
        <p:spPr>
          <a:xfrm>
            <a:off x="2647800" y="466560"/>
            <a:ext cx="6150240" cy="554796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752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 partie Usager/Utilisateur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5" name="Image 6" descr=""/>
          <p:cNvPicPr/>
          <p:nvPr/>
        </p:nvPicPr>
        <p:blipFill>
          <a:blip r:embed="rId1"/>
          <a:stretch/>
        </p:blipFill>
        <p:spPr>
          <a:xfrm>
            <a:off x="76320" y="1895400"/>
            <a:ext cx="7150680" cy="3665160"/>
          </a:xfrm>
          <a:prstGeom prst="rect">
            <a:avLst/>
          </a:prstGeom>
          <a:ln>
            <a:noFill/>
          </a:ln>
        </p:spPr>
      </p:pic>
      <p:pic>
        <p:nvPicPr>
          <p:cNvPr id="146" name="Image 8" descr=""/>
          <p:cNvPicPr/>
          <p:nvPr/>
        </p:nvPicPr>
        <p:blipFill>
          <a:blip r:embed="rId2"/>
          <a:stretch/>
        </p:blipFill>
        <p:spPr>
          <a:xfrm>
            <a:off x="7107120" y="1966320"/>
            <a:ext cx="4998600" cy="301032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 4" descr=""/>
          <p:cNvPicPr/>
          <p:nvPr/>
        </p:nvPicPr>
        <p:blipFill>
          <a:blip r:embed="rId1"/>
          <a:stretch/>
        </p:blipFill>
        <p:spPr>
          <a:xfrm>
            <a:off x="1562040" y="181080"/>
            <a:ext cx="9370440" cy="657000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Les Extensions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de gestion de stock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de gestion de solde/ de gestion des usagers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 4" descr=""/>
          <p:cNvPicPr/>
          <p:nvPr/>
        </p:nvPicPr>
        <p:blipFill>
          <a:blip r:embed="rId1"/>
          <a:stretch/>
        </p:blipFill>
        <p:spPr>
          <a:xfrm>
            <a:off x="1133640" y="1504800"/>
            <a:ext cx="10157400" cy="341352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314640" y="743040"/>
            <a:ext cx="11750040" cy="55911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953280" y="172440"/>
            <a:ext cx="10353960" cy="66819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800640" y="0"/>
            <a:ext cx="10661400" cy="75366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4" descr=""/>
          <p:cNvPicPr/>
          <p:nvPr/>
        </p:nvPicPr>
        <p:blipFill>
          <a:blip r:embed="rId1"/>
          <a:stretch/>
        </p:blipFill>
        <p:spPr>
          <a:xfrm>
            <a:off x="943560" y="38160"/>
            <a:ext cx="10708560" cy="7190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9160" y="162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Diagramme de cas d'utilisation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3753360" y="1666800"/>
            <a:ext cx="4678200" cy="4468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1486800" y="-66600"/>
            <a:ext cx="9530280" cy="70135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391400" y="-57240"/>
            <a:ext cx="9530280" cy="6961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LibreOffice/5.3.1.2$Windows_x86 LibreOffice_project/e80a0e0fd1875e1696614d24c32df0f95f03deb2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2012-07-30T22:21:58Z</dcterms:created>
  <dc:creator/>
  <dc:description/>
  <dc:language>fr-FR</dc:language>
  <cp:lastModifiedBy/>
  <dcterms:modified xsi:type="dcterms:W3CDTF">2017-04-03T11:36:31Z</dcterms:modified>
  <cp:revision>5</cp:revision>
  <dc:subject/>
  <dc:title>Implémentation d'un lecteur de badges dans le cadre d'un système de gestion de restaurant d'entreprise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