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bu selvan" userId="ac9d409e2780dcce" providerId="LiveId" clId="{BF18C0FB-015D-45C9-9BBF-BC28A4EA2A8E}"/>
    <pc:docChg chg="modSld">
      <pc:chgData name="anbu selvan" userId="ac9d409e2780dcce" providerId="LiveId" clId="{BF18C0FB-015D-45C9-9BBF-BC28A4EA2A8E}" dt="2024-09-28T14:27:08.368" v="32" actId="20577"/>
      <pc:docMkLst>
        <pc:docMk/>
      </pc:docMkLst>
      <pc:sldChg chg="modSp mod">
        <pc:chgData name="anbu selvan" userId="ac9d409e2780dcce" providerId="LiveId" clId="{BF18C0FB-015D-45C9-9BBF-BC28A4EA2A8E}" dt="2024-09-28T14:27:08.368" v="32" actId="20577"/>
        <pc:sldMkLst>
          <pc:docMk/>
          <pc:sldMk cId="0" sldId="256"/>
        </pc:sldMkLst>
        <pc:spChg chg="mod">
          <ac:chgData name="anbu selvan" userId="ac9d409e2780dcce" providerId="LiveId" clId="{BF18C0FB-015D-45C9-9BBF-BC28A4EA2A8E}" dt="2024-09-28T14:27:08.368" v="32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Anbu Selvan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312205676,asunm289312205676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400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anbu selvan</cp:lastModifiedBy>
  <cp:revision>42</cp:revision>
  <dcterms:created xsi:type="dcterms:W3CDTF">2024-03-29T15:07:22Z</dcterms:created>
  <dcterms:modified xsi:type="dcterms:W3CDTF">2024-09-28T14:27:12Z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