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 snapToGrid="0" snapToObjects="1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933D5-8777-4FFF-A028-BE4A6A6973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36CF89-A507-4CD0-A996-9737B98E43CB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59986030-7025-4908-AE83-876906E08AF9}" type="parTrans" cxnId="{74F808DE-1D5D-4677-9605-C9550CED9A23}">
      <dgm:prSet/>
      <dgm:spPr/>
      <dgm:t>
        <a:bodyPr/>
        <a:lstStyle/>
        <a:p>
          <a:endParaRPr lang="en-US"/>
        </a:p>
      </dgm:t>
    </dgm:pt>
    <dgm:pt modelId="{34F25459-30C1-45D2-A08A-2324129FA644}" type="sibTrans" cxnId="{74F808DE-1D5D-4677-9605-C9550CED9A23}">
      <dgm:prSet/>
      <dgm:spPr/>
      <dgm:t>
        <a:bodyPr/>
        <a:lstStyle/>
        <a:p>
          <a:endParaRPr lang="en-US"/>
        </a:p>
      </dgm:t>
    </dgm:pt>
    <dgm:pt modelId="{3228209B-D807-44E4-B03D-7CF5A3DDD752}">
      <dgm:prSet/>
      <dgm:spPr/>
      <dgm:t>
        <a:bodyPr/>
        <a:lstStyle/>
        <a:p>
          <a:r>
            <a:rPr lang="en-US"/>
            <a:t>Assumptions</a:t>
          </a:r>
        </a:p>
      </dgm:t>
    </dgm:pt>
    <dgm:pt modelId="{0D3929A5-C875-4F5C-8EC2-EC11949D930C}" type="parTrans" cxnId="{9D0771EE-27F2-4823-A831-305231B7EF43}">
      <dgm:prSet/>
      <dgm:spPr/>
      <dgm:t>
        <a:bodyPr/>
        <a:lstStyle/>
        <a:p>
          <a:endParaRPr lang="en-US"/>
        </a:p>
      </dgm:t>
    </dgm:pt>
    <dgm:pt modelId="{7E19368A-0D85-4E14-B11F-09B2AA8D91B9}" type="sibTrans" cxnId="{9D0771EE-27F2-4823-A831-305231B7EF43}">
      <dgm:prSet/>
      <dgm:spPr/>
      <dgm:t>
        <a:bodyPr/>
        <a:lstStyle/>
        <a:p>
          <a:endParaRPr lang="en-US"/>
        </a:p>
      </dgm:t>
    </dgm:pt>
    <dgm:pt modelId="{A585AB49-E579-4DA3-9388-0CDA952B2A25}">
      <dgm:prSet/>
      <dgm:spPr/>
      <dgm:t>
        <a:bodyPr/>
        <a:lstStyle/>
        <a:p>
          <a:r>
            <a:rPr lang="en-US"/>
            <a:t>Design</a:t>
          </a:r>
        </a:p>
      </dgm:t>
    </dgm:pt>
    <dgm:pt modelId="{E5D35D75-6DC5-45DA-9017-D0F7D9AE8656}" type="parTrans" cxnId="{D2E8D6F9-B387-4BCD-858D-DCD597C2274E}">
      <dgm:prSet/>
      <dgm:spPr/>
      <dgm:t>
        <a:bodyPr/>
        <a:lstStyle/>
        <a:p>
          <a:endParaRPr lang="en-US"/>
        </a:p>
      </dgm:t>
    </dgm:pt>
    <dgm:pt modelId="{23A82CE2-CC3D-4C8A-908C-3D8B45E4E22D}" type="sibTrans" cxnId="{D2E8D6F9-B387-4BCD-858D-DCD597C2274E}">
      <dgm:prSet/>
      <dgm:spPr/>
      <dgm:t>
        <a:bodyPr/>
        <a:lstStyle/>
        <a:p>
          <a:endParaRPr lang="en-US"/>
        </a:p>
      </dgm:t>
    </dgm:pt>
    <dgm:pt modelId="{780100DA-9D68-443D-9A38-4C5892A83DDF}">
      <dgm:prSet/>
      <dgm:spPr/>
      <dgm:t>
        <a:bodyPr/>
        <a:lstStyle/>
        <a:p>
          <a:r>
            <a:rPr lang="en-US"/>
            <a:t>Demo</a:t>
          </a:r>
        </a:p>
      </dgm:t>
    </dgm:pt>
    <dgm:pt modelId="{91E505B9-E316-4735-A683-280839400224}" type="parTrans" cxnId="{E18E843D-42A1-4396-B5C1-3E68F7F844FF}">
      <dgm:prSet/>
      <dgm:spPr/>
      <dgm:t>
        <a:bodyPr/>
        <a:lstStyle/>
        <a:p>
          <a:endParaRPr lang="en-US"/>
        </a:p>
      </dgm:t>
    </dgm:pt>
    <dgm:pt modelId="{F1783191-DE35-4F94-974A-EB7DDEBB7B86}" type="sibTrans" cxnId="{E18E843D-42A1-4396-B5C1-3E68F7F844FF}">
      <dgm:prSet/>
      <dgm:spPr/>
      <dgm:t>
        <a:bodyPr/>
        <a:lstStyle/>
        <a:p>
          <a:endParaRPr lang="en-US"/>
        </a:p>
      </dgm:t>
    </dgm:pt>
    <dgm:pt modelId="{E2A35558-79F2-4EB2-96AE-B71C161DE72C}">
      <dgm:prSet/>
      <dgm:spPr/>
      <dgm:t>
        <a:bodyPr/>
        <a:lstStyle/>
        <a:p>
          <a:r>
            <a:rPr lang="en-US"/>
            <a:t>Code Walk through</a:t>
          </a:r>
        </a:p>
      </dgm:t>
    </dgm:pt>
    <dgm:pt modelId="{19572D75-7250-4FB1-902B-920BEFE1A2AA}" type="parTrans" cxnId="{C502E662-810B-435E-AC59-C7667EA917D1}">
      <dgm:prSet/>
      <dgm:spPr/>
      <dgm:t>
        <a:bodyPr/>
        <a:lstStyle/>
        <a:p>
          <a:endParaRPr lang="en-US"/>
        </a:p>
      </dgm:t>
    </dgm:pt>
    <dgm:pt modelId="{CD2D5E29-9A60-4B9E-9464-D069F66110E7}" type="sibTrans" cxnId="{C502E662-810B-435E-AC59-C7667EA917D1}">
      <dgm:prSet/>
      <dgm:spPr/>
      <dgm:t>
        <a:bodyPr/>
        <a:lstStyle/>
        <a:p>
          <a:endParaRPr lang="en-US"/>
        </a:p>
      </dgm:t>
    </dgm:pt>
    <dgm:pt modelId="{F3D6DCA5-E7CF-0048-B3EA-D5B1A5FBAD86}" type="pres">
      <dgm:prSet presAssocID="{D8D933D5-8777-4FFF-A028-BE4A6A697371}" presName="linear" presStyleCnt="0">
        <dgm:presLayoutVars>
          <dgm:animLvl val="lvl"/>
          <dgm:resizeHandles val="exact"/>
        </dgm:presLayoutVars>
      </dgm:prSet>
      <dgm:spPr/>
    </dgm:pt>
    <dgm:pt modelId="{D287C44B-907A-A34E-B2CC-BE0B471D68D3}" type="pres">
      <dgm:prSet presAssocID="{2536CF89-A507-4CD0-A996-9737B98E43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1D8275-7420-6F48-901D-CAF603FC4D3F}" type="pres">
      <dgm:prSet presAssocID="{34F25459-30C1-45D2-A08A-2324129FA644}" presName="spacer" presStyleCnt="0"/>
      <dgm:spPr/>
    </dgm:pt>
    <dgm:pt modelId="{9ACDECAA-3290-D94F-9572-45B5AE43A813}" type="pres">
      <dgm:prSet presAssocID="{3228209B-D807-44E4-B03D-7CF5A3DDD75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FF61F3-4FE5-1B41-83E4-ED7B72058213}" type="pres">
      <dgm:prSet presAssocID="{7E19368A-0D85-4E14-B11F-09B2AA8D91B9}" presName="spacer" presStyleCnt="0"/>
      <dgm:spPr/>
    </dgm:pt>
    <dgm:pt modelId="{79404AF2-BCBC-2547-A9B1-71F0DD968A3E}" type="pres">
      <dgm:prSet presAssocID="{A585AB49-E579-4DA3-9388-0CDA952B2A2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A4F0D7-715B-694F-A1F3-9F27004B15DA}" type="pres">
      <dgm:prSet presAssocID="{23A82CE2-CC3D-4C8A-908C-3D8B45E4E22D}" presName="spacer" presStyleCnt="0"/>
      <dgm:spPr/>
    </dgm:pt>
    <dgm:pt modelId="{271FCABC-E99C-8E44-998E-C451D7C7A664}" type="pres">
      <dgm:prSet presAssocID="{780100DA-9D68-443D-9A38-4C5892A83D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59706D8-2924-2B4E-A796-7F0FD56B2A49}" type="pres">
      <dgm:prSet presAssocID="{F1783191-DE35-4F94-974A-EB7DDEBB7B86}" presName="spacer" presStyleCnt="0"/>
      <dgm:spPr/>
    </dgm:pt>
    <dgm:pt modelId="{542877C1-A54A-6749-940A-D450CEF6C78F}" type="pres">
      <dgm:prSet presAssocID="{E2A35558-79F2-4EB2-96AE-B71C161DE72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F641A03-066E-744C-A925-5DB2FB8BAA2B}" type="presOf" srcId="{E2A35558-79F2-4EB2-96AE-B71C161DE72C}" destId="{542877C1-A54A-6749-940A-D450CEF6C78F}" srcOrd="0" destOrd="0" presId="urn:microsoft.com/office/officeart/2005/8/layout/vList2"/>
    <dgm:cxn modelId="{41052321-D3C9-2646-BE36-DE9E73E5C1EC}" type="presOf" srcId="{780100DA-9D68-443D-9A38-4C5892A83DDF}" destId="{271FCABC-E99C-8E44-998E-C451D7C7A664}" srcOrd="0" destOrd="0" presId="urn:microsoft.com/office/officeart/2005/8/layout/vList2"/>
    <dgm:cxn modelId="{69D69229-8ED0-C446-914F-13543D21C6F1}" type="presOf" srcId="{3228209B-D807-44E4-B03D-7CF5A3DDD752}" destId="{9ACDECAA-3290-D94F-9572-45B5AE43A813}" srcOrd="0" destOrd="0" presId="urn:microsoft.com/office/officeart/2005/8/layout/vList2"/>
    <dgm:cxn modelId="{1DAE472B-EE23-C944-A3C5-AD48502B71FF}" type="presOf" srcId="{D8D933D5-8777-4FFF-A028-BE4A6A697371}" destId="{F3D6DCA5-E7CF-0048-B3EA-D5B1A5FBAD86}" srcOrd="0" destOrd="0" presId="urn:microsoft.com/office/officeart/2005/8/layout/vList2"/>
    <dgm:cxn modelId="{E18E843D-42A1-4396-B5C1-3E68F7F844FF}" srcId="{D8D933D5-8777-4FFF-A028-BE4A6A697371}" destId="{780100DA-9D68-443D-9A38-4C5892A83DDF}" srcOrd="3" destOrd="0" parTransId="{91E505B9-E316-4735-A683-280839400224}" sibTransId="{F1783191-DE35-4F94-974A-EB7DDEBB7B86}"/>
    <dgm:cxn modelId="{C502E662-810B-435E-AC59-C7667EA917D1}" srcId="{D8D933D5-8777-4FFF-A028-BE4A6A697371}" destId="{E2A35558-79F2-4EB2-96AE-B71C161DE72C}" srcOrd="4" destOrd="0" parTransId="{19572D75-7250-4FB1-902B-920BEFE1A2AA}" sibTransId="{CD2D5E29-9A60-4B9E-9464-D069F66110E7}"/>
    <dgm:cxn modelId="{568AD2AB-9E94-7D4F-BA39-35F297CE88D2}" type="presOf" srcId="{A585AB49-E579-4DA3-9388-0CDA952B2A25}" destId="{79404AF2-BCBC-2547-A9B1-71F0DD968A3E}" srcOrd="0" destOrd="0" presId="urn:microsoft.com/office/officeart/2005/8/layout/vList2"/>
    <dgm:cxn modelId="{B63DF3CC-474D-9A4E-B27F-741566A6A6B8}" type="presOf" srcId="{2536CF89-A507-4CD0-A996-9737B98E43CB}" destId="{D287C44B-907A-A34E-B2CC-BE0B471D68D3}" srcOrd="0" destOrd="0" presId="urn:microsoft.com/office/officeart/2005/8/layout/vList2"/>
    <dgm:cxn modelId="{74F808DE-1D5D-4677-9605-C9550CED9A23}" srcId="{D8D933D5-8777-4FFF-A028-BE4A6A697371}" destId="{2536CF89-A507-4CD0-A996-9737B98E43CB}" srcOrd="0" destOrd="0" parTransId="{59986030-7025-4908-AE83-876906E08AF9}" sibTransId="{34F25459-30C1-45D2-A08A-2324129FA644}"/>
    <dgm:cxn modelId="{9D0771EE-27F2-4823-A831-305231B7EF43}" srcId="{D8D933D5-8777-4FFF-A028-BE4A6A697371}" destId="{3228209B-D807-44E4-B03D-7CF5A3DDD752}" srcOrd="1" destOrd="0" parTransId="{0D3929A5-C875-4F5C-8EC2-EC11949D930C}" sibTransId="{7E19368A-0D85-4E14-B11F-09B2AA8D91B9}"/>
    <dgm:cxn modelId="{D2E8D6F9-B387-4BCD-858D-DCD597C2274E}" srcId="{D8D933D5-8777-4FFF-A028-BE4A6A697371}" destId="{A585AB49-E579-4DA3-9388-0CDA952B2A25}" srcOrd="2" destOrd="0" parTransId="{E5D35D75-6DC5-45DA-9017-D0F7D9AE8656}" sibTransId="{23A82CE2-CC3D-4C8A-908C-3D8B45E4E22D}"/>
    <dgm:cxn modelId="{355233F5-4B48-3E41-830C-DC1165F79D44}" type="presParOf" srcId="{F3D6DCA5-E7CF-0048-B3EA-D5B1A5FBAD86}" destId="{D287C44B-907A-A34E-B2CC-BE0B471D68D3}" srcOrd="0" destOrd="0" presId="urn:microsoft.com/office/officeart/2005/8/layout/vList2"/>
    <dgm:cxn modelId="{AFC3ED88-4283-BD42-AB8B-4B69191B7C75}" type="presParOf" srcId="{F3D6DCA5-E7CF-0048-B3EA-D5B1A5FBAD86}" destId="{BA1D8275-7420-6F48-901D-CAF603FC4D3F}" srcOrd="1" destOrd="0" presId="urn:microsoft.com/office/officeart/2005/8/layout/vList2"/>
    <dgm:cxn modelId="{B8BDEE44-FAB1-DC41-BAC2-9748A1B1CD4B}" type="presParOf" srcId="{F3D6DCA5-E7CF-0048-B3EA-D5B1A5FBAD86}" destId="{9ACDECAA-3290-D94F-9572-45B5AE43A813}" srcOrd="2" destOrd="0" presId="urn:microsoft.com/office/officeart/2005/8/layout/vList2"/>
    <dgm:cxn modelId="{814EFA4D-E0A1-ED45-A014-C821A08F37F1}" type="presParOf" srcId="{F3D6DCA5-E7CF-0048-B3EA-D5B1A5FBAD86}" destId="{4BFF61F3-4FE5-1B41-83E4-ED7B72058213}" srcOrd="3" destOrd="0" presId="urn:microsoft.com/office/officeart/2005/8/layout/vList2"/>
    <dgm:cxn modelId="{6CE186C9-A6F7-604B-B0F4-FF8517DD23B1}" type="presParOf" srcId="{F3D6DCA5-E7CF-0048-B3EA-D5B1A5FBAD86}" destId="{79404AF2-BCBC-2547-A9B1-71F0DD968A3E}" srcOrd="4" destOrd="0" presId="urn:microsoft.com/office/officeart/2005/8/layout/vList2"/>
    <dgm:cxn modelId="{E4CFCA27-2A92-3841-98EC-A4CCC488A720}" type="presParOf" srcId="{F3D6DCA5-E7CF-0048-B3EA-D5B1A5FBAD86}" destId="{5AA4F0D7-715B-694F-A1F3-9F27004B15DA}" srcOrd="5" destOrd="0" presId="urn:microsoft.com/office/officeart/2005/8/layout/vList2"/>
    <dgm:cxn modelId="{1C6A003B-BD50-5645-AE40-1C4E1D413089}" type="presParOf" srcId="{F3D6DCA5-E7CF-0048-B3EA-D5B1A5FBAD86}" destId="{271FCABC-E99C-8E44-998E-C451D7C7A664}" srcOrd="6" destOrd="0" presId="urn:microsoft.com/office/officeart/2005/8/layout/vList2"/>
    <dgm:cxn modelId="{65C14E73-FD43-C342-B8E1-98175598B3C0}" type="presParOf" srcId="{F3D6DCA5-E7CF-0048-B3EA-D5B1A5FBAD86}" destId="{359706D8-2924-2B4E-A796-7F0FD56B2A49}" srcOrd="7" destOrd="0" presId="urn:microsoft.com/office/officeart/2005/8/layout/vList2"/>
    <dgm:cxn modelId="{9EAB4F66-4F67-0E41-8548-D495C221A0D0}" type="presParOf" srcId="{F3D6DCA5-E7CF-0048-B3EA-D5B1A5FBAD86}" destId="{542877C1-A54A-6749-940A-D450CEF6C78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41256-40AA-4493-A0A3-07A5CC0A95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5F5199-64CF-4DB4-BAF0-6592354EFDD9}">
      <dgm:prSet/>
      <dgm:spPr/>
      <dgm:t>
        <a:bodyPr/>
        <a:lstStyle/>
        <a:p>
          <a:r>
            <a:rPr lang="en-US" dirty="0"/>
            <a:t>The data is not persisted to storage on add/ remove (no POST/PUT option).</a:t>
          </a:r>
        </a:p>
      </dgm:t>
    </dgm:pt>
    <dgm:pt modelId="{37A60F1D-6E64-43E3-BFB0-99C3F10AAC86}" type="parTrans" cxnId="{2B0BB1C6-26F1-487B-8284-D5D1F08C2B4E}">
      <dgm:prSet/>
      <dgm:spPr/>
      <dgm:t>
        <a:bodyPr/>
        <a:lstStyle/>
        <a:p>
          <a:endParaRPr lang="en-US"/>
        </a:p>
      </dgm:t>
    </dgm:pt>
    <dgm:pt modelId="{2289A759-FB90-4DAA-A9CF-B15A9D12CB4E}" type="sibTrans" cxnId="{2B0BB1C6-26F1-487B-8284-D5D1F08C2B4E}">
      <dgm:prSet/>
      <dgm:spPr/>
      <dgm:t>
        <a:bodyPr/>
        <a:lstStyle/>
        <a:p>
          <a:endParaRPr lang="en-US"/>
        </a:p>
      </dgm:t>
    </dgm:pt>
    <dgm:pt modelId="{3761C716-DD90-4B0F-98F2-5D99C843428B}">
      <dgm:prSet/>
      <dgm:spPr/>
      <dgm:t>
        <a:bodyPr/>
        <a:lstStyle/>
        <a:p>
          <a:r>
            <a:rPr lang="en-US" dirty="0"/>
            <a:t>Add and remove functionality will happen in the UI in memory json data to show the event handler capability.</a:t>
          </a:r>
        </a:p>
      </dgm:t>
    </dgm:pt>
    <dgm:pt modelId="{205AB16C-2270-43C5-9F3A-807D7FE86016}" type="parTrans" cxnId="{94EA511F-F683-4166-B602-162F024CE31A}">
      <dgm:prSet/>
      <dgm:spPr/>
      <dgm:t>
        <a:bodyPr/>
        <a:lstStyle/>
        <a:p>
          <a:endParaRPr lang="en-US"/>
        </a:p>
      </dgm:t>
    </dgm:pt>
    <dgm:pt modelId="{421CA979-7842-4522-8160-44B59CCA3BF9}" type="sibTrans" cxnId="{94EA511F-F683-4166-B602-162F024CE31A}">
      <dgm:prSet/>
      <dgm:spPr/>
      <dgm:t>
        <a:bodyPr/>
        <a:lstStyle/>
        <a:p>
          <a:endParaRPr lang="en-US"/>
        </a:p>
      </dgm:t>
    </dgm:pt>
    <dgm:pt modelId="{0BBA1C10-637A-4509-BDBC-037407D2B815}">
      <dgm:prSet/>
      <dgm:spPr/>
      <dgm:t>
        <a:bodyPr/>
        <a:lstStyle/>
        <a:p>
          <a:r>
            <a:rPr lang="en-US" dirty="0"/>
            <a:t>UI changes are done using </a:t>
          </a:r>
          <a:r>
            <a:rPr lang="en-US" dirty="0" err="1"/>
            <a:t>LwC</a:t>
          </a:r>
          <a:r>
            <a:rPr lang="en-US" dirty="0"/>
            <a:t>, assuming it to be the framework of choice per document.</a:t>
          </a:r>
        </a:p>
      </dgm:t>
    </dgm:pt>
    <dgm:pt modelId="{777165ED-B7DC-4E18-9A72-90C396024FC8}" type="parTrans" cxnId="{3DF3BEC8-B200-4C83-8D32-42960E5FB9BF}">
      <dgm:prSet/>
      <dgm:spPr/>
      <dgm:t>
        <a:bodyPr/>
        <a:lstStyle/>
        <a:p>
          <a:endParaRPr lang="en-US"/>
        </a:p>
      </dgm:t>
    </dgm:pt>
    <dgm:pt modelId="{A07061F3-0259-41A9-9131-D4D9FC13A3A5}" type="sibTrans" cxnId="{3DF3BEC8-B200-4C83-8D32-42960E5FB9BF}">
      <dgm:prSet/>
      <dgm:spPr/>
      <dgm:t>
        <a:bodyPr/>
        <a:lstStyle/>
        <a:p>
          <a:endParaRPr lang="en-US"/>
        </a:p>
      </dgm:t>
    </dgm:pt>
    <dgm:pt modelId="{968CAD13-565F-4EFC-9F5B-4702E5C574A5}">
      <dgm:prSet/>
      <dgm:spPr/>
      <dgm:t>
        <a:bodyPr/>
        <a:lstStyle/>
        <a:p>
          <a:r>
            <a:rPr lang="en-US" dirty="0"/>
            <a:t>Purpose of the coloring(red) difference is to differentiate the selected vs unselected rows, which is done using native </a:t>
          </a:r>
          <a:r>
            <a:rPr lang="en-US" dirty="0" err="1"/>
            <a:t>datatable</a:t>
          </a:r>
          <a:r>
            <a:rPr lang="en-US" dirty="0"/>
            <a:t> color scheme.</a:t>
          </a:r>
        </a:p>
      </dgm:t>
    </dgm:pt>
    <dgm:pt modelId="{369DA036-05BF-49D4-BE61-31D937960B79}" type="parTrans" cxnId="{A212E33B-5792-4E2B-8A0E-88631F1B2664}">
      <dgm:prSet/>
      <dgm:spPr/>
      <dgm:t>
        <a:bodyPr/>
        <a:lstStyle/>
        <a:p>
          <a:endParaRPr lang="en-US"/>
        </a:p>
      </dgm:t>
    </dgm:pt>
    <dgm:pt modelId="{D4C29D0D-57F6-4057-A0C8-1510ECF22D06}" type="sibTrans" cxnId="{A212E33B-5792-4E2B-8A0E-88631F1B2664}">
      <dgm:prSet/>
      <dgm:spPr/>
      <dgm:t>
        <a:bodyPr/>
        <a:lstStyle/>
        <a:p>
          <a:endParaRPr lang="en-US"/>
        </a:p>
      </dgm:t>
    </dgm:pt>
    <dgm:pt modelId="{387814F9-844D-D745-88F7-CAA887C644DD}" type="pres">
      <dgm:prSet presAssocID="{7FE41256-40AA-4493-A0A3-07A5CC0A9551}" presName="linear" presStyleCnt="0">
        <dgm:presLayoutVars>
          <dgm:animLvl val="lvl"/>
          <dgm:resizeHandles val="exact"/>
        </dgm:presLayoutVars>
      </dgm:prSet>
      <dgm:spPr/>
    </dgm:pt>
    <dgm:pt modelId="{4C075970-4B53-0241-89F5-1151C6C2A129}" type="pres">
      <dgm:prSet presAssocID="{5A5F5199-64CF-4DB4-BAF0-6592354EFD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C227D4-2C02-5C4C-AE8A-9C60A0914C40}" type="pres">
      <dgm:prSet presAssocID="{2289A759-FB90-4DAA-A9CF-B15A9D12CB4E}" presName="spacer" presStyleCnt="0"/>
      <dgm:spPr/>
    </dgm:pt>
    <dgm:pt modelId="{1DB0A648-97C8-DE47-A341-04FC42B2C2B6}" type="pres">
      <dgm:prSet presAssocID="{3761C716-DD90-4B0F-98F2-5D99C84342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96C6DB-A3E4-9541-BC14-1B45494CC11C}" type="pres">
      <dgm:prSet presAssocID="{421CA979-7842-4522-8160-44B59CCA3BF9}" presName="spacer" presStyleCnt="0"/>
      <dgm:spPr/>
    </dgm:pt>
    <dgm:pt modelId="{B0230A36-69BB-9C4B-9E60-9C5F00B9BA58}" type="pres">
      <dgm:prSet presAssocID="{0BBA1C10-637A-4509-BDBC-037407D2B8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62F35A-3DA0-1C4C-8E56-1343EDEE1DAF}" type="pres">
      <dgm:prSet presAssocID="{A07061F3-0259-41A9-9131-D4D9FC13A3A5}" presName="spacer" presStyleCnt="0"/>
      <dgm:spPr/>
    </dgm:pt>
    <dgm:pt modelId="{CCC6E321-8E11-A843-96B4-A675889DEE21}" type="pres">
      <dgm:prSet presAssocID="{968CAD13-565F-4EFC-9F5B-4702E5C574A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EA511F-F683-4166-B602-162F024CE31A}" srcId="{7FE41256-40AA-4493-A0A3-07A5CC0A9551}" destId="{3761C716-DD90-4B0F-98F2-5D99C843428B}" srcOrd="1" destOrd="0" parTransId="{205AB16C-2270-43C5-9F3A-807D7FE86016}" sibTransId="{421CA979-7842-4522-8160-44B59CCA3BF9}"/>
    <dgm:cxn modelId="{87ACB42F-7643-0E4D-8724-91C21E9C35C0}" type="presOf" srcId="{0BBA1C10-637A-4509-BDBC-037407D2B815}" destId="{B0230A36-69BB-9C4B-9E60-9C5F00B9BA58}" srcOrd="0" destOrd="0" presId="urn:microsoft.com/office/officeart/2005/8/layout/vList2"/>
    <dgm:cxn modelId="{A212E33B-5792-4E2B-8A0E-88631F1B2664}" srcId="{7FE41256-40AA-4493-A0A3-07A5CC0A9551}" destId="{968CAD13-565F-4EFC-9F5B-4702E5C574A5}" srcOrd="3" destOrd="0" parTransId="{369DA036-05BF-49D4-BE61-31D937960B79}" sibTransId="{D4C29D0D-57F6-4057-A0C8-1510ECF22D06}"/>
    <dgm:cxn modelId="{D52BC268-9AF6-EE47-95AA-07FAE4DA8F71}" type="presOf" srcId="{968CAD13-565F-4EFC-9F5B-4702E5C574A5}" destId="{CCC6E321-8E11-A843-96B4-A675889DEE21}" srcOrd="0" destOrd="0" presId="urn:microsoft.com/office/officeart/2005/8/layout/vList2"/>
    <dgm:cxn modelId="{454ABA73-4D0F-6A4A-A285-78BFDA85CE37}" type="presOf" srcId="{3761C716-DD90-4B0F-98F2-5D99C843428B}" destId="{1DB0A648-97C8-DE47-A341-04FC42B2C2B6}" srcOrd="0" destOrd="0" presId="urn:microsoft.com/office/officeart/2005/8/layout/vList2"/>
    <dgm:cxn modelId="{BCF7CB9D-BD02-0A41-95DE-7A354824C989}" type="presOf" srcId="{5A5F5199-64CF-4DB4-BAF0-6592354EFDD9}" destId="{4C075970-4B53-0241-89F5-1151C6C2A129}" srcOrd="0" destOrd="0" presId="urn:microsoft.com/office/officeart/2005/8/layout/vList2"/>
    <dgm:cxn modelId="{2B0BB1C6-26F1-487B-8284-D5D1F08C2B4E}" srcId="{7FE41256-40AA-4493-A0A3-07A5CC0A9551}" destId="{5A5F5199-64CF-4DB4-BAF0-6592354EFDD9}" srcOrd="0" destOrd="0" parTransId="{37A60F1D-6E64-43E3-BFB0-99C3F10AAC86}" sibTransId="{2289A759-FB90-4DAA-A9CF-B15A9D12CB4E}"/>
    <dgm:cxn modelId="{3DF3BEC8-B200-4C83-8D32-42960E5FB9BF}" srcId="{7FE41256-40AA-4493-A0A3-07A5CC0A9551}" destId="{0BBA1C10-637A-4509-BDBC-037407D2B815}" srcOrd="2" destOrd="0" parTransId="{777165ED-B7DC-4E18-9A72-90C396024FC8}" sibTransId="{A07061F3-0259-41A9-9131-D4D9FC13A3A5}"/>
    <dgm:cxn modelId="{EF4EA5D5-1054-B041-9D82-E7AA12DEBDBC}" type="presOf" srcId="{7FE41256-40AA-4493-A0A3-07A5CC0A9551}" destId="{387814F9-844D-D745-88F7-CAA887C644DD}" srcOrd="0" destOrd="0" presId="urn:microsoft.com/office/officeart/2005/8/layout/vList2"/>
    <dgm:cxn modelId="{1AAC377B-59E3-DA4B-9B3D-99E6C5C5C5D7}" type="presParOf" srcId="{387814F9-844D-D745-88F7-CAA887C644DD}" destId="{4C075970-4B53-0241-89F5-1151C6C2A129}" srcOrd="0" destOrd="0" presId="urn:microsoft.com/office/officeart/2005/8/layout/vList2"/>
    <dgm:cxn modelId="{5F064C9B-DF1D-924D-82DA-528B2E177BCC}" type="presParOf" srcId="{387814F9-844D-D745-88F7-CAA887C644DD}" destId="{21C227D4-2C02-5C4C-AE8A-9C60A0914C40}" srcOrd="1" destOrd="0" presId="urn:microsoft.com/office/officeart/2005/8/layout/vList2"/>
    <dgm:cxn modelId="{78DD0442-4E90-674C-BE47-96BC6CCDA613}" type="presParOf" srcId="{387814F9-844D-D745-88F7-CAA887C644DD}" destId="{1DB0A648-97C8-DE47-A341-04FC42B2C2B6}" srcOrd="2" destOrd="0" presId="urn:microsoft.com/office/officeart/2005/8/layout/vList2"/>
    <dgm:cxn modelId="{87A0625B-8DB7-7141-A903-E9C5CC84F8F8}" type="presParOf" srcId="{387814F9-844D-D745-88F7-CAA887C644DD}" destId="{8196C6DB-A3E4-9541-BC14-1B45494CC11C}" srcOrd="3" destOrd="0" presId="urn:microsoft.com/office/officeart/2005/8/layout/vList2"/>
    <dgm:cxn modelId="{10D630A7-E549-FE42-B9C3-A401E07FDCB6}" type="presParOf" srcId="{387814F9-844D-D745-88F7-CAA887C644DD}" destId="{B0230A36-69BB-9C4B-9E60-9C5F00B9BA58}" srcOrd="4" destOrd="0" presId="urn:microsoft.com/office/officeart/2005/8/layout/vList2"/>
    <dgm:cxn modelId="{EC324F6D-7165-CF40-B0A3-526CF16D8AF3}" type="presParOf" srcId="{387814F9-844D-D745-88F7-CAA887C644DD}" destId="{7D62F35A-3DA0-1C4C-8E56-1343EDEE1DAF}" srcOrd="5" destOrd="0" presId="urn:microsoft.com/office/officeart/2005/8/layout/vList2"/>
    <dgm:cxn modelId="{736BF750-A3B5-004A-B856-6DDE71D78D16}" type="presParOf" srcId="{387814F9-844D-D745-88F7-CAA887C644DD}" destId="{CCC6E321-8E11-A843-96B4-A675889DEE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0695B5-6A8D-4DA3-9D15-125CFC60EAF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348AD5-7E54-42AE-9D96-552A5DF8F3C1}">
      <dgm:prSet/>
      <dgm:spPr/>
      <dgm:t>
        <a:bodyPr/>
        <a:lstStyle/>
        <a:p>
          <a:r>
            <a:rPr lang="en-US" dirty="0"/>
            <a:t>Apex class</a:t>
          </a:r>
        </a:p>
      </dgm:t>
    </dgm:pt>
    <dgm:pt modelId="{AC0EEB56-F84A-4ED0-847A-D3F3FA5B7D64}" type="parTrans" cxnId="{09AE0678-A595-4965-9B2C-14A068E5347B}">
      <dgm:prSet/>
      <dgm:spPr/>
      <dgm:t>
        <a:bodyPr/>
        <a:lstStyle/>
        <a:p>
          <a:endParaRPr lang="en-US"/>
        </a:p>
      </dgm:t>
    </dgm:pt>
    <dgm:pt modelId="{AD99DB38-25B0-4E89-B6F1-744BA57E4290}" type="sibTrans" cxnId="{09AE0678-A595-4965-9B2C-14A068E5347B}">
      <dgm:prSet/>
      <dgm:spPr/>
      <dgm:t>
        <a:bodyPr/>
        <a:lstStyle/>
        <a:p>
          <a:endParaRPr lang="en-US"/>
        </a:p>
      </dgm:t>
    </dgm:pt>
    <dgm:pt modelId="{1D94B51A-03F4-48E3-BF16-4AEA2716AD63}">
      <dgm:prSet/>
      <dgm:spPr/>
      <dgm:t>
        <a:bodyPr/>
        <a:lstStyle/>
        <a:p>
          <a:r>
            <a:rPr lang="en-US" dirty="0"/>
            <a:t>Build an apex class to fetch the data through a REST API callout and send the list back to UI components.</a:t>
          </a:r>
        </a:p>
      </dgm:t>
    </dgm:pt>
    <dgm:pt modelId="{02BE6D5D-7D58-40AF-8118-202553274A26}" type="parTrans" cxnId="{E790C3BE-2EFA-4D1C-8D62-732063EB2720}">
      <dgm:prSet/>
      <dgm:spPr/>
      <dgm:t>
        <a:bodyPr/>
        <a:lstStyle/>
        <a:p>
          <a:endParaRPr lang="en-US"/>
        </a:p>
      </dgm:t>
    </dgm:pt>
    <dgm:pt modelId="{C61FA0A9-8186-4F88-81BC-905030CD4FAE}" type="sibTrans" cxnId="{E790C3BE-2EFA-4D1C-8D62-732063EB2720}">
      <dgm:prSet/>
      <dgm:spPr/>
      <dgm:t>
        <a:bodyPr/>
        <a:lstStyle/>
        <a:p>
          <a:endParaRPr lang="en-US"/>
        </a:p>
      </dgm:t>
    </dgm:pt>
    <dgm:pt modelId="{507652C1-0AD4-4BEF-B889-FA70A2E91B46}">
      <dgm:prSet/>
      <dgm:spPr/>
      <dgm:t>
        <a:bodyPr/>
        <a:lstStyle/>
        <a:p>
          <a:r>
            <a:rPr lang="en-US" dirty="0"/>
            <a:t>Named Credentials</a:t>
          </a:r>
        </a:p>
      </dgm:t>
    </dgm:pt>
    <dgm:pt modelId="{C9F7D875-AB79-48E9-8C13-EE539E0B8125}" type="parTrans" cxnId="{E9389460-7ED0-401A-8C51-D3C4A7BACD01}">
      <dgm:prSet/>
      <dgm:spPr/>
      <dgm:t>
        <a:bodyPr/>
        <a:lstStyle/>
        <a:p>
          <a:endParaRPr lang="en-US"/>
        </a:p>
      </dgm:t>
    </dgm:pt>
    <dgm:pt modelId="{36883AE3-5F8F-4002-BB2F-7D2001109E13}" type="sibTrans" cxnId="{E9389460-7ED0-401A-8C51-D3C4A7BACD01}">
      <dgm:prSet/>
      <dgm:spPr/>
      <dgm:t>
        <a:bodyPr/>
        <a:lstStyle/>
        <a:p>
          <a:endParaRPr lang="en-US"/>
        </a:p>
      </dgm:t>
    </dgm:pt>
    <dgm:pt modelId="{C02F1031-F336-4587-8AD5-BCEF8AAC6028}">
      <dgm:prSet/>
      <dgm:spPr/>
      <dgm:t>
        <a:bodyPr/>
        <a:lstStyle/>
        <a:p>
          <a:r>
            <a:rPr lang="en-US" dirty="0"/>
            <a:t>Add Named Credentials to enable the REST API callout.</a:t>
          </a:r>
        </a:p>
      </dgm:t>
    </dgm:pt>
    <dgm:pt modelId="{7B5AB637-17D9-41FF-B757-5C9AB45E9D5A}" type="parTrans" cxnId="{F9EFBC2D-6C1C-486F-9C54-547063E30CCF}">
      <dgm:prSet/>
      <dgm:spPr/>
      <dgm:t>
        <a:bodyPr/>
        <a:lstStyle/>
        <a:p>
          <a:endParaRPr lang="en-US"/>
        </a:p>
      </dgm:t>
    </dgm:pt>
    <dgm:pt modelId="{1466136C-8EA4-485F-82EB-2E88B3DBCD88}" type="sibTrans" cxnId="{F9EFBC2D-6C1C-486F-9C54-547063E30CCF}">
      <dgm:prSet/>
      <dgm:spPr/>
      <dgm:t>
        <a:bodyPr/>
        <a:lstStyle/>
        <a:p>
          <a:endParaRPr lang="en-US"/>
        </a:p>
      </dgm:t>
    </dgm:pt>
    <dgm:pt modelId="{1DEF9A86-44C7-48E4-B30D-034074A163CF}">
      <dgm:prSet/>
      <dgm:spPr/>
      <dgm:t>
        <a:bodyPr/>
        <a:lstStyle/>
        <a:p>
          <a:r>
            <a:rPr lang="en-US" dirty="0"/>
            <a:t>LWC</a:t>
          </a:r>
        </a:p>
      </dgm:t>
    </dgm:pt>
    <dgm:pt modelId="{3B5D6501-8616-4BD1-8809-FAF5561F48AF}" type="parTrans" cxnId="{C5EC067B-E3DD-41A4-A7A8-3A4A92897850}">
      <dgm:prSet/>
      <dgm:spPr/>
      <dgm:t>
        <a:bodyPr/>
        <a:lstStyle/>
        <a:p>
          <a:endParaRPr lang="en-US"/>
        </a:p>
      </dgm:t>
    </dgm:pt>
    <dgm:pt modelId="{B9008A91-28E3-49BF-A6A7-0BF25230CBA8}" type="sibTrans" cxnId="{C5EC067B-E3DD-41A4-A7A8-3A4A92897850}">
      <dgm:prSet/>
      <dgm:spPr/>
      <dgm:t>
        <a:bodyPr/>
        <a:lstStyle/>
        <a:p>
          <a:endParaRPr lang="en-US"/>
        </a:p>
      </dgm:t>
    </dgm:pt>
    <dgm:pt modelId="{3F0C3C29-19D3-4000-B261-4A38E8596C55}">
      <dgm:prSet/>
      <dgm:spPr/>
      <dgm:t>
        <a:bodyPr/>
        <a:lstStyle/>
        <a:p>
          <a:r>
            <a:rPr lang="en-US"/>
            <a:t>Build LWC to retrieve the list and process it to render. </a:t>
          </a:r>
        </a:p>
      </dgm:t>
    </dgm:pt>
    <dgm:pt modelId="{F5002110-3B6A-4049-AE05-DDC3A1D21FF1}" type="parTrans" cxnId="{694E37F8-A1A2-499F-AFD4-CAAA399BE41B}">
      <dgm:prSet/>
      <dgm:spPr/>
      <dgm:t>
        <a:bodyPr/>
        <a:lstStyle/>
        <a:p>
          <a:endParaRPr lang="en-US"/>
        </a:p>
      </dgm:t>
    </dgm:pt>
    <dgm:pt modelId="{659C3B36-7BF1-4AAC-937E-E4015C7D6426}" type="sibTrans" cxnId="{694E37F8-A1A2-499F-AFD4-CAAA399BE41B}">
      <dgm:prSet/>
      <dgm:spPr/>
      <dgm:t>
        <a:bodyPr/>
        <a:lstStyle/>
        <a:p>
          <a:endParaRPr lang="en-US"/>
        </a:p>
      </dgm:t>
    </dgm:pt>
    <dgm:pt modelId="{AE9E3A5A-FDE4-4267-86F5-DEFEC8F4B390}">
      <dgm:prSet/>
      <dgm:spPr/>
      <dgm:t>
        <a:bodyPr/>
        <a:lstStyle/>
        <a:p>
          <a:r>
            <a:rPr lang="en-US" dirty="0"/>
            <a:t>Data table</a:t>
          </a:r>
        </a:p>
      </dgm:t>
    </dgm:pt>
    <dgm:pt modelId="{C61065B8-B42D-4253-998B-A319896D39DE}" type="parTrans" cxnId="{D0BD58C7-5542-4A39-B60F-E6E11E23FB66}">
      <dgm:prSet/>
      <dgm:spPr/>
      <dgm:t>
        <a:bodyPr/>
        <a:lstStyle/>
        <a:p>
          <a:endParaRPr lang="en-US"/>
        </a:p>
      </dgm:t>
    </dgm:pt>
    <dgm:pt modelId="{D4C75C7A-3062-49E7-9673-5C733060572E}" type="sibTrans" cxnId="{D0BD58C7-5542-4A39-B60F-E6E11E23FB66}">
      <dgm:prSet/>
      <dgm:spPr/>
      <dgm:t>
        <a:bodyPr/>
        <a:lstStyle/>
        <a:p>
          <a:endParaRPr lang="en-US"/>
        </a:p>
      </dgm:t>
    </dgm:pt>
    <dgm:pt modelId="{A24D1042-301B-4973-8036-7FF3EDC153BE}">
      <dgm:prSet/>
      <dgm:spPr/>
      <dgm:t>
        <a:bodyPr/>
        <a:lstStyle/>
        <a:p>
          <a:r>
            <a:rPr lang="en-US" dirty="0"/>
            <a:t>Utilize the ”</a:t>
          </a:r>
          <a:r>
            <a:rPr lang="en-US" dirty="0" err="1"/>
            <a:t>Datatable</a:t>
          </a:r>
          <a:r>
            <a:rPr lang="en-US" dirty="0"/>
            <a:t>" component instead of building the table from scratch and reuse the out of the box functionality to avoid complexity.</a:t>
          </a:r>
        </a:p>
      </dgm:t>
    </dgm:pt>
    <dgm:pt modelId="{2E354704-79CB-43A1-B4BD-0E4BE1704CA7}" type="parTrans" cxnId="{CE405A21-73EF-4995-90C0-DC766E9AF6AB}">
      <dgm:prSet/>
      <dgm:spPr/>
      <dgm:t>
        <a:bodyPr/>
        <a:lstStyle/>
        <a:p>
          <a:endParaRPr lang="en-US"/>
        </a:p>
      </dgm:t>
    </dgm:pt>
    <dgm:pt modelId="{7BD801FE-614E-4D83-B156-1EDF8C575D7B}" type="sibTrans" cxnId="{CE405A21-73EF-4995-90C0-DC766E9AF6AB}">
      <dgm:prSet/>
      <dgm:spPr/>
      <dgm:t>
        <a:bodyPr/>
        <a:lstStyle/>
        <a:p>
          <a:endParaRPr lang="en-US"/>
        </a:p>
      </dgm:t>
    </dgm:pt>
    <dgm:pt modelId="{724037DC-FB3C-46BB-9A90-6491AB739B18}">
      <dgm:prSet/>
      <dgm:spPr/>
      <dgm:t>
        <a:bodyPr/>
        <a:lstStyle/>
        <a:p>
          <a:r>
            <a:rPr lang="en-US" dirty="0"/>
            <a:t>Event Handlers</a:t>
          </a:r>
        </a:p>
      </dgm:t>
    </dgm:pt>
    <dgm:pt modelId="{CA2C3258-7A91-465D-98E3-567270AB9172}" type="parTrans" cxnId="{C182E996-A382-40E7-8478-8C66B8F8DF7B}">
      <dgm:prSet/>
      <dgm:spPr/>
      <dgm:t>
        <a:bodyPr/>
        <a:lstStyle/>
        <a:p>
          <a:endParaRPr lang="en-US"/>
        </a:p>
      </dgm:t>
    </dgm:pt>
    <dgm:pt modelId="{C5512713-2F96-4AAC-B0EF-61FC2E262DBD}" type="sibTrans" cxnId="{C182E996-A382-40E7-8478-8C66B8F8DF7B}">
      <dgm:prSet/>
      <dgm:spPr/>
      <dgm:t>
        <a:bodyPr/>
        <a:lstStyle/>
        <a:p>
          <a:endParaRPr lang="en-US"/>
        </a:p>
      </dgm:t>
    </dgm:pt>
    <dgm:pt modelId="{4486F50F-D84A-4883-A049-94DCE6EA9C97}">
      <dgm:prSet/>
      <dgm:spPr/>
      <dgm:t>
        <a:bodyPr/>
        <a:lstStyle/>
        <a:p>
          <a:r>
            <a:rPr lang="en-US" dirty="0"/>
            <a:t>Include the “Add” and “Remove” functionality and include event handlers to perform the actions.</a:t>
          </a:r>
        </a:p>
      </dgm:t>
    </dgm:pt>
    <dgm:pt modelId="{E607D203-FC33-451E-B1CB-BAB75FFBDF7C}" type="parTrans" cxnId="{06B177B2-F2FF-4E3F-B109-9345BC6C505C}">
      <dgm:prSet/>
      <dgm:spPr/>
      <dgm:t>
        <a:bodyPr/>
        <a:lstStyle/>
        <a:p>
          <a:endParaRPr lang="en-US"/>
        </a:p>
      </dgm:t>
    </dgm:pt>
    <dgm:pt modelId="{88B121BB-C255-4C7B-9767-A7D016B238F5}" type="sibTrans" cxnId="{06B177B2-F2FF-4E3F-B109-9345BC6C505C}">
      <dgm:prSet/>
      <dgm:spPr/>
      <dgm:t>
        <a:bodyPr/>
        <a:lstStyle/>
        <a:p>
          <a:endParaRPr lang="en-US"/>
        </a:p>
      </dgm:t>
    </dgm:pt>
    <dgm:pt modelId="{93FD7B4E-ABB9-4692-9D75-B822C6D8D610}">
      <dgm:prSet/>
      <dgm:spPr/>
      <dgm:t>
        <a:bodyPr/>
        <a:lstStyle/>
        <a:p>
          <a:r>
            <a:rPr lang="en-US" dirty="0"/>
            <a:t>Aggregations</a:t>
          </a:r>
        </a:p>
      </dgm:t>
    </dgm:pt>
    <dgm:pt modelId="{22F09B4E-0FC3-48E7-B0D1-14D708BEDE19}" type="parTrans" cxnId="{9787C6DF-F519-4331-B0D5-E93DE652DAED}">
      <dgm:prSet/>
      <dgm:spPr/>
      <dgm:t>
        <a:bodyPr/>
        <a:lstStyle/>
        <a:p>
          <a:endParaRPr lang="en-US"/>
        </a:p>
      </dgm:t>
    </dgm:pt>
    <dgm:pt modelId="{A5375794-76B3-4C85-B712-B0B1102B646E}" type="sibTrans" cxnId="{9787C6DF-F519-4331-B0D5-E93DE652DAED}">
      <dgm:prSet/>
      <dgm:spPr/>
      <dgm:t>
        <a:bodyPr/>
        <a:lstStyle/>
        <a:p>
          <a:endParaRPr lang="en-US"/>
        </a:p>
      </dgm:t>
    </dgm:pt>
    <dgm:pt modelId="{0089DEFD-BE25-4DA9-BC8B-5D2A5086F684}">
      <dgm:prSet/>
      <dgm:spPr/>
      <dgm:t>
        <a:bodyPr/>
        <a:lstStyle/>
        <a:p>
          <a:r>
            <a:rPr lang="en-US" dirty="0"/>
            <a:t>Include the aggregation functions as specified in the requirement document.	</a:t>
          </a:r>
        </a:p>
      </dgm:t>
    </dgm:pt>
    <dgm:pt modelId="{AA1EF9F5-0F95-4CFC-936C-400139C6178D}" type="parTrans" cxnId="{DADD422C-E27F-4713-9955-689FD75EEC4A}">
      <dgm:prSet/>
      <dgm:spPr/>
      <dgm:t>
        <a:bodyPr/>
        <a:lstStyle/>
        <a:p>
          <a:endParaRPr lang="en-US"/>
        </a:p>
      </dgm:t>
    </dgm:pt>
    <dgm:pt modelId="{0D1F6052-75E3-48B0-B0B7-E5CEB058A962}" type="sibTrans" cxnId="{DADD422C-E27F-4713-9955-689FD75EEC4A}">
      <dgm:prSet/>
      <dgm:spPr/>
      <dgm:t>
        <a:bodyPr/>
        <a:lstStyle/>
        <a:p>
          <a:endParaRPr lang="en-US"/>
        </a:p>
      </dgm:t>
    </dgm:pt>
    <dgm:pt modelId="{7230215E-F02A-BF4F-9BC9-1EE37E2EF1F1}" type="pres">
      <dgm:prSet presAssocID="{920695B5-6A8D-4DA3-9D15-125CFC60EAF4}" presName="Name0" presStyleCnt="0">
        <dgm:presLayoutVars>
          <dgm:dir/>
          <dgm:resizeHandles val="exact"/>
        </dgm:presLayoutVars>
      </dgm:prSet>
      <dgm:spPr/>
    </dgm:pt>
    <dgm:pt modelId="{F87301C1-230D-A745-9027-6A7E29A646EB}" type="pres">
      <dgm:prSet presAssocID="{F1348AD5-7E54-42AE-9D96-552A5DF8F3C1}" presName="node" presStyleLbl="node1" presStyleIdx="0" presStyleCnt="6">
        <dgm:presLayoutVars>
          <dgm:bulletEnabled val="1"/>
        </dgm:presLayoutVars>
      </dgm:prSet>
      <dgm:spPr/>
    </dgm:pt>
    <dgm:pt modelId="{C7649AED-9D56-EB48-8852-6F2976214F0F}" type="pres">
      <dgm:prSet presAssocID="{AD99DB38-25B0-4E89-B6F1-744BA57E4290}" presName="sibTrans" presStyleLbl="sibTrans1D1" presStyleIdx="0" presStyleCnt="5"/>
      <dgm:spPr/>
    </dgm:pt>
    <dgm:pt modelId="{0E340285-A636-9E41-A985-187D6590D0C3}" type="pres">
      <dgm:prSet presAssocID="{AD99DB38-25B0-4E89-B6F1-744BA57E4290}" presName="connectorText" presStyleLbl="sibTrans1D1" presStyleIdx="0" presStyleCnt="5"/>
      <dgm:spPr/>
    </dgm:pt>
    <dgm:pt modelId="{3B823654-7458-624E-B29E-B19D1FCD5AA1}" type="pres">
      <dgm:prSet presAssocID="{507652C1-0AD4-4BEF-B889-FA70A2E91B46}" presName="node" presStyleLbl="node1" presStyleIdx="1" presStyleCnt="6">
        <dgm:presLayoutVars>
          <dgm:bulletEnabled val="1"/>
        </dgm:presLayoutVars>
      </dgm:prSet>
      <dgm:spPr/>
    </dgm:pt>
    <dgm:pt modelId="{3DBBC3AD-E332-4349-8A37-81E0FC8811B4}" type="pres">
      <dgm:prSet presAssocID="{36883AE3-5F8F-4002-BB2F-7D2001109E13}" presName="sibTrans" presStyleLbl="sibTrans1D1" presStyleIdx="1" presStyleCnt="5"/>
      <dgm:spPr/>
    </dgm:pt>
    <dgm:pt modelId="{521D4753-B2C0-4B40-BFC5-4FE8F4847E55}" type="pres">
      <dgm:prSet presAssocID="{36883AE3-5F8F-4002-BB2F-7D2001109E13}" presName="connectorText" presStyleLbl="sibTrans1D1" presStyleIdx="1" presStyleCnt="5"/>
      <dgm:spPr/>
    </dgm:pt>
    <dgm:pt modelId="{9BB3A3B3-E2A8-C741-AD38-127DA9BD1170}" type="pres">
      <dgm:prSet presAssocID="{1DEF9A86-44C7-48E4-B30D-034074A163CF}" presName="node" presStyleLbl="node1" presStyleIdx="2" presStyleCnt="6">
        <dgm:presLayoutVars>
          <dgm:bulletEnabled val="1"/>
        </dgm:presLayoutVars>
      </dgm:prSet>
      <dgm:spPr/>
    </dgm:pt>
    <dgm:pt modelId="{1C48E9E7-03FB-2949-9BD1-42B8998ACB1C}" type="pres">
      <dgm:prSet presAssocID="{B9008A91-28E3-49BF-A6A7-0BF25230CBA8}" presName="sibTrans" presStyleLbl="sibTrans1D1" presStyleIdx="2" presStyleCnt="5"/>
      <dgm:spPr/>
    </dgm:pt>
    <dgm:pt modelId="{DA4DEC4F-F346-9C43-8111-1A54577BF5B4}" type="pres">
      <dgm:prSet presAssocID="{B9008A91-28E3-49BF-A6A7-0BF25230CBA8}" presName="connectorText" presStyleLbl="sibTrans1D1" presStyleIdx="2" presStyleCnt="5"/>
      <dgm:spPr/>
    </dgm:pt>
    <dgm:pt modelId="{492432BB-F446-AB41-B264-1C56517F3566}" type="pres">
      <dgm:prSet presAssocID="{AE9E3A5A-FDE4-4267-86F5-DEFEC8F4B390}" presName="node" presStyleLbl="node1" presStyleIdx="3" presStyleCnt="6">
        <dgm:presLayoutVars>
          <dgm:bulletEnabled val="1"/>
        </dgm:presLayoutVars>
      </dgm:prSet>
      <dgm:spPr/>
    </dgm:pt>
    <dgm:pt modelId="{2D0327E4-DA04-8743-A58F-F72369E5EFEE}" type="pres">
      <dgm:prSet presAssocID="{D4C75C7A-3062-49E7-9673-5C733060572E}" presName="sibTrans" presStyleLbl="sibTrans1D1" presStyleIdx="3" presStyleCnt="5"/>
      <dgm:spPr/>
    </dgm:pt>
    <dgm:pt modelId="{A8381443-2173-124D-85E8-13234BE12045}" type="pres">
      <dgm:prSet presAssocID="{D4C75C7A-3062-49E7-9673-5C733060572E}" presName="connectorText" presStyleLbl="sibTrans1D1" presStyleIdx="3" presStyleCnt="5"/>
      <dgm:spPr/>
    </dgm:pt>
    <dgm:pt modelId="{AF151DF3-FC0F-CC40-B049-E5D775461DD9}" type="pres">
      <dgm:prSet presAssocID="{724037DC-FB3C-46BB-9A90-6491AB739B18}" presName="node" presStyleLbl="node1" presStyleIdx="4" presStyleCnt="6">
        <dgm:presLayoutVars>
          <dgm:bulletEnabled val="1"/>
        </dgm:presLayoutVars>
      </dgm:prSet>
      <dgm:spPr/>
    </dgm:pt>
    <dgm:pt modelId="{50C4C204-B00F-394A-8FCE-AADF4390FCC7}" type="pres">
      <dgm:prSet presAssocID="{C5512713-2F96-4AAC-B0EF-61FC2E262DBD}" presName="sibTrans" presStyleLbl="sibTrans1D1" presStyleIdx="4" presStyleCnt="5"/>
      <dgm:spPr/>
    </dgm:pt>
    <dgm:pt modelId="{C8B3B5F6-E73D-A847-999A-C4AAC401DC91}" type="pres">
      <dgm:prSet presAssocID="{C5512713-2F96-4AAC-B0EF-61FC2E262DBD}" presName="connectorText" presStyleLbl="sibTrans1D1" presStyleIdx="4" presStyleCnt="5"/>
      <dgm:spPr/>
    </dgm:pt>
    <dgm:pt modelId="{18033DA4-6D16-0543-9CE9-9D22CCCDAE6A}" type="pres">
      <dgm:prSet presAssocID="{93FD7B4E-ABB9-4692-9D75-B822C6D8D610}" presName="node" presStyleLbl="node1" presStyleIdx="5" presStyleCnt="6">
        <dgm:presLayoutVars>
          <dgm:bulletEnabled val="1"/>
        </dgm:presLayoutVars>
      </dgm:prSet>
      <dgm:spPr/>
    </dgm:pt>
  </dgm:ptLst>
  <dgm:cxnLst>
    <dgm:cxn modelId="{55FF6F0A-C4EA-BF42-88B6-E29CE3F4FC2E}" type="presOf" srcId="{724037DC-FB3C-46BB-9A90-6491AB739B18}" destId="{AF151DF3-FC0F-CC40-B049-E5D775461DD9}" srcOrd="0" destOrd="0" presId="urn:microsoft.com/office/officeart/2016/7/layout/RepeatingBendingProcessNew"/>
    <dgm:cxn modelId="{D271180E-9CCB-1645-9E26-37EDA7EFD9A8}" type="presOf" srcId="{920695B5-6A8D-4DA3-9D15-125CFC60EAF4}" destId="{7230215E-F02A-BF4F-9BC9-1EE37E2EF1F1}" srcOrd="0" destOrd="0" presId="urn:microsoft.com/office/officeart/2016/7/layout/RepeatingBendingProcessNew"/>
    <dgm:cxn modelId="{13C77417-8A71-AA40-A7A4-F8467F81C0EF}" type="presOf" srcId="{C02F1031-F336-4587-8AD5-BCEF8AAC6028}" destId="{3B823654-7458-624E-B29E-B19D1FCD5AA1}" srcOrd="0" destOrd="1" presId="urn:microsoft.com/office/officeart/2016/7/layout/RepeatingBendingProcessNew"/>
    <dgm:cxn modelId="{92F5C31A-E567-A148-90B2-36075C6DFF62}" type="presOf" srcId="{4486F50F-D84A-4883-A049-94DCE6EA9C97}" destId="{AF151DF3-FC0F-CC40-B049-E5D775461DD9}" srcOrd="0" destOrd="1" presId="urn:microsoft.com/office/officeart/2016/7/layout/RepeatingBendingProcessNew"/>
    <dgm:cxn modelId="{FDE12B1B-4892-3A48-B8A6-040936ACED02}" type="presOf" srcId="{36883AE3-5F8F-4002-BB2F-7D2001109E13}" destId="{3DBBC3AD-E332-4349-8A37-81E0FC8811B4}" srcOrd="0" destOrd="0" presId="urn:microsoft.com/office/officeart/2016/7/layout/RepeatingBendingProcessNew"/>
    <dgm:cxn modelId="{CE405A21-73EF-4995-90C0-DC766E9AF6AB}" srcId="{AE9E3A5A-FDE4-4267-86F5-DEFEC8F4B390}" destId="{A24D1042-301B-4973-8036-7FF3EDC153BE}" srcOrd="0" destOrd="0" parTransId="{2E354704-79CB-43A1-B4BD-0E4BE1704CA7}" sibTransId="{7BD801FE-614E-4D83-B156-1EDF8C575D7B}"/>
    <dgm:cxn modelId="{64C09127-97C8-FC42-8F36-3D91AEDA7BF6}" type="presOf" srcId="{AE9E3A5A-FDE4-4267-86F5-DEFEC8F4B390}" destId="{492432BB-F446-AB41-B264-1C56517F3566}" srcOrd="0" destOrd="0" presId="urn:microsoft.com/office/officeart/2016/7/layout/RepeatingBendingProcessNew"/>
    <dgm:cxn modelId="{DADD422C-E27F-4713-9955-689FD75EEC4A}" srcId="{93FD7B4E-ABB9-4692-9D75-B822C6D8D610}" destId="{0089DEFD-BE25-4DA9-BC8B-5D2A5086F684}" srcOrd="0" destOrd="0" parTransId="{AA1EF9F5-0F95-4CFC-936C-400139C6178D}" sibTransId="{0D1F6052-75E3-48B0-B0B7-E5CEB058A962}"/>
    <dgm:cxn modelId="{F9EFBC2D-6C1C-486F-9C54-547063E30CCF}" srcId="{507652C1-0AD4-4BEF-B889-FA70A2E91B46}" destId="{C02F1031-F336-4587-8AD5-BCEF8AAC6028}" srcOrd="0" destOrd="0" parTransId="{7B5AB637-17D9-41FF-B757-5C9AB45E9D5A}" sibTransId="{1466136C-8EA4-485F-82EB-2E88B3DBCD88}"/>
    <dgm:cxn modelId="{CE796135-AA50-864E-8298-55B3AA3EFC62}" type="presOf" srcId="{1D94B51A-03F4-48E3-BF16-4AEA2716AD63}" destId="{F87301C1-230D-A745-9027-6A7E29A646EB}" srcOrd="0" destOrd="1" presId="urn:microsoft.com/office/officeart/2016/7/layout/RepeatingBendingProcessNew"/>
    <dgm:cxn modelId="{4BAACB47-45AA-B94A-BABF-12835B537AEF}" type="presOf" srcId="{1DEF9A86-44C7-48E4-B30D-034074A163CF}" destId="{9BB3A3B3-E2A8-C741-AD38-127DA9BD1170}" srcOrd="0" destOrd="0" presId="urn:microsoft.com/office/officeart/2016/7/layout/RepeatingBendingProcessNew"/>
    <dgm:cxn modelId="{344F6956-5C8E-EC41-B776-E4C8CB1D2C9D}" type="presOf" srcId="{C5512713-2F96-4AAC-B0EF-61FC2E262DBD}" destId="{C8B3B5F6-E73D-A847-999A-C4AAC401DC91}" srcOrd="1" destOrd="0" presId="urn:microsoft.com/office/officeart/2016/7/layout/RepeatingBendingProcessNew"/>
    <dgm:cxn modelId="{EF41785D-1F17-4347-B851-D756767EF3B5}" type="presOf" srcId="{507652C1-0AD4-4BEF-B889-FA70A2E91B46}" destId="{3B823654-7458-624E-B29E-B19D1FCD5AA1}" srcOrd="0" destOrd="0" presId="urn:microsoft.com/office/officeart/2016/7/layout/RepeatingBendingProcessNew"/>
    <dgm:cxn modelId="{E9389460-7ED0-401A-8C51-D3C4A7BACD01}" srcId="{920695B5-6A8D-4DA3-9D15-125CFC60EAF4}" destId="{507652C1-0AD4-4BEF-B889-FA70A2E91B46}" srcOrd="1" destOrd="0" parTransId="{C9F7D875-AB79-48E9-8C13-EE539E0B8125}" sibTransId="{36883AE3-5F8F-4002-BB2F-7D2001109E13}"/>
    <dgm:cxn modelId="{8A739E62-C9AB-364F-B620-04817ABAF526}" type="presOf" srcId="{D4C75C7A-3062-49E7-9673-5C733060572E}" destId="{A8381443-2173-124D-85E8-13234BE12045}" srcOrd="1" destOrd="0" presId="urn:microsoft.com/office/officeart/2016/7/layout/RepeatingBendingProcessNew"/>
    <dgm:cxn modelId="{C7199367-4F59-9B43-A291-FF968F222E51}" type="presOf" srcId="{AD99DB38-25B0-4E89-B6F1-744BA57E4290}" destId="{0E340285-A636-9E41-A985-187D6590D0C3}" srcOrd="1" destOrd="0" presId="urn:microsoft.com/office/officeart/2016/7/layout/RepeatingBendingProcessNew"/>
    <dgm:cxn modelId="{F9F43C6C-C790-6B49-B4CC-EB47F0D1E704}" type="presOf" srcId="{3F0C3C29-19D3-4000-B261-4A38E8596C55}" destId="{9BB3A3B3-E2A8-C741-AD38-127DA9BD1170}" srcOrd="0" destOrd="1" presId="urn:microsoft.com/office/officeart/2016/7/layout/RepeatingBendingProcessNew"/>
    <dgm:cxn modelId="{557B2874-3DC6-D44D-8BCD-57A49D9DAC92}" type="presOf" srcId="{36883AE3-5F8F-4002-BB2F-7D2001109E13}" destId="{521D4753-B2C0-4B40-BFC5-4FE8F4847E55}" srcOrd="1" destOrd="0" presId="urn:microsoft.com/office/officeart/2016/7/layout/RepeatingBendingProcessNew"/>
    <dgm:cxn modelId="{09AE0678-A595-4965-9B2C-14A068E5347B}" srcId="{920695B5-6A8D-4DA3-9D15-125CFC60EAF4}" destId="{F1348AD5-7E54-42AE-9D96-552A5DF8F3C1}" srcOrd="0" destOrd="0" parTransId="{AC0EEB56-F84A-4ED0-847A-D3F3FA5B7D64}" sibTransId="{AD99DB38-25B0-4E89-B6F1-744BA57E4290}"/>
    <dgm:cxn modelId="{C5EC067B-E3DD-41A4-A7A8-3A4A92897850}" srcId="{920695B5-6A8D-4DA3-9D15-125CFC60EAF4}" destId="{1DEF9A86-44C7-48E4-B30D-034074A163CF}" srcOrd="2" destOrd="0" parTransId="{3B5D6501-8616-4BD1-8809-FAF5561F48AF}" sibTransId="{B9008A91-28E3-49BF-A6A7-0BF25230CBA8}"/>
    <dgm:cxn modelId="{A73BCA7D-AB0F-2442-8586-349CC4674A27}" type="presOf" srcId="{D4C75C7A-3062-49E7-9673-5C733060572E}" destId="{2D0327E4-DA04-8743-A58F-F72369E5EFEE}" srcOrd="0" destOrd="0" presId="urn:microsoft.com/office/officeart/2016/7/layout/RepeatingBendingProcessNew"/>
    <dgm:cxn modelId="{2EC35893-CF25-0840-AE14-5460E7813DAB}" type="presOf" srcId="{B9008A91-28E3-49BF-A6A7-0BF25230CBA8}" destId="{1C48E9E7-03FB-2949-9BD1-42B8998ACB1C}" srcOrd="0" destOrd="0" presId="urn:microsoft.com/office/officeart/2016/7/layout/RepeatingBendingProcessNew"/>
    <dgm:cxn modelId="{C182E996-A382-40E7-8478-8C66B8F8DF7B}" srcId="{920695B5-6A8D-4DA3-9D15-125CFC60EAF4}" destId="{724037DC-FB3C-46BB-9A90-6491AB739B18}" srcOrd="4" destOrd="0" parTransId="{CA2C3258-7A91-465D-98E3-567270AB9172}" sibTransId="{C5512713-2F96-4AAC-B0EF-61FC2E262DBD}"/>
    <dgm:cxn modelId="{06B177B2-F2FF-4E3F-B109-9345BC6C505C}" srcId="{724037DC-FB3C-46BB-9A90-6491AB739B18}" destId="{4486F50F-D84A-4883-A049-94DCE6EA9C97}" srcOrd="0" destOrd="0" parTransId="{E607D203-FC33-451E-B1CB-BAB75FFBDF7C}" sibTransId="{88B121BB-C255-4C7B-9767-A7D016B238F5}"/>
    <dgm:cxn modelId="{6AE3D4BA-1E88-8A4B-BFBE-49177DB6BE45}" type="presOf" srcId="{0089DEFD-BE25-4DA9-BC8B-5D2A5086F684}" destId="{18033DA4-6D16-0543-9CE9-9D22CCCDAE6A}" srcOrd="0" destOrd="1" presId="urn:microsoft.com/office/officeart/2016/7/layout/RepeatingBendingProcessNew"/>
    <dgm:cxn modelId="{92329CBC-ABE9-2F46-B5B0-F31E275CE32B}" type="presOf" srcId="{B9008A91-28E3-49BF-A6A7-0BF25230CBA8}" destId="{DA4DEC4F-F346-9C43-8111-1A54577BF5B4}" srcOrd="1" destOrd="0" presId="urn:microsoft.com/office/officeart/2016/7/layout/RepeatingBendingProcessNew"/>
    <dgm:cxn modelId="{E790C3BE-2EFA-4D1C-8D62-732063EB2720}" srcId="{F1348AD5-7E54-42AE-9D96-552A5DF8F3C1}" destId="{1D94B51A-03F4-48E3-BF16-4AEA2716AD63}" srcOrd="0" destOrd="0" parTransId="{02BE6D5D-7D58-40AF-8118-202553274A26}" sibTransId="{C61FA0A9-8186-4F88-81BC-905030CD4FAE}"/>
    <dgm:cxn modelId="{ACEAD6BE-1B94-A340-8264-2351C0258F17}" type="presOf" srcId="{AD99DB38-25B0-4E89-B6F1-744BA57E4290}" destId="{C7649AED-9D56-EB48-8852-6F2976214F0F}" srcOrd="0" destOrd="0" presId="urn:microsoft.com/office/officeart/2016/7/layout/RepeatingBendingProcessNew"/>
    <dgm:cxn modelId="{D0BD58C7-5542-4A39-B60F-E6E11E23FB66}" srcId="{920695B5-6A8D-4DA3-9D15-125CFC60EAF4}" destId="{AE9E3A5A-FDE4-4267-86F5-DEFEC8F4B390}" srcOrd="3" destOrd="0" parTransId="{C61065B8-B42D-4253-998B-A319896D39DE}" sibTransId="{D4C75C7A-3062-49E7-9673-5C733060572E}"/>
    <dgm:cxn modelId="{9787C6DF-F519-4331-B0D5-E93DE652DAED}" srcId="{920695B5-6A8D-4DA3-9D15-125CFC60EAF4}" destId="{93FD7B4E-ABB9-4692-9D75-B822C6D8D610}" srcOrd="5" destOrd="0" parTransId="{22F09B4E-0FC3-48E7-B0D1-14D708BEDE19}" sibTransId="{A5375794-76B3-4C85-B712-B0B1102B646E}"/>
    <dgm:cxn modelId="{B26E0EE1-4CB1-3849-A6E7-2C3F951D833C}" type="presOf" srcId="{A24D1042-301B-4973-8036-7FF3EDC153BE}" destId="{492432BB-F446-AB41-B264-1C56517F3566}" srcOrd="0" destOrd="1" presId="urn:microsoft.com/office/officeart/2016/7/layout/RepeatingBendingProcessNew"/>
    <dgm:cxn modelId="{6BDD1CED-DAC9-3440-A879-B7B1544FF776}" type="presOf" srcId="{93FD7B4E-ABB9-4692-9D75-B822C6D8D610}" destId="{18033DA4-6D16-0543-9CE9-9D22CCCDAE6A}" srcOrd="0" destOrd="0" presId="urn:microsoft.com/office/officeart/2016/7/layout/RepeatingBendingProcessNew"/>
    <dgm:cxn modelId="{53C468F0-16BC-F94D-9F87-D81EFBAA35BB}" type="presOf" srcId="{F1348AD5-7E54-42AE-9D96-552A5DF8F3C1}" destId="{F87301C1-230D-A745-9027-6A7E29A646EB}" srcOrd="0" destOrd="0" presId="urn:microsoft.com/office/officeart/2016/7/layout/RepeatingBendingProcessNew"/>
    <dgm:cxn modelId="{B523C0F0-ABF6-AC4E-AA6F-8225F9212E30}" type="presOf" srcId="{C5512713-2F96-4AAC-B0EF-61FC2E262DBD}" destId="{50C4C204-B00F-394A-8FCE-AADF4390FCC7}" srcOrd="0" destOrd="0" presId="urn:microsoft.com/office/officeart/2016/7/layout/RepeatingBendingProcessNew"/>
    <dgm:cxn modelId="{694E37F8-A1A2-499F-AFD4-CAAA399BE41B}" srcId="{1DEF9A86-44C7-48E4-B30D-034074A163CF}" destId="{3F0C3C29-19D3-4000-B261-4A38E8596C55}" srcOrd="0" destOrd="0" parTransId="{F5002110-3B6A-4049-AE05-DDC3A1D21FF1}" sibTransId="{659C3B36-7BF1-4AAC-937E-E4015C7D6426}"/>
    <dgm:cxn modelId="{683B307F-EED5-0D4C-BB85-8193560A65DA}" type="presParOf" srcId="{7230215E-F02A-BF4F-9BC9-1EE37E2EF1F1}" destId="{F87301C1-230D-A745-9027-6A7E29A646EB}" srcOrd="0" destOrd="0" presId="urn:microsoft.com/office/officeart/2016/7/layout/RepeatingBendingProcessNew"/>
    <dgm:cxn modelId="{D8DF19E9-D0D9-8845-9A42-25646FC8E287}" type="presParOf" srcId="{7230215E-F02A-BF4F-9BC9-1EE37E2EF1F1}" destId="{C7649AED-9D56-EB48-8852-6F2976214F0F}" srcOrd="1" destOrd="0" presId="urn:microsoft.com/office/officeart/2016/7/layout/RepeatingBendingProcessNew"/>
    <dgm:cxn modelId="{6BBA0AF6-2D32-1D42-AE1C-69DA4666DED4}" type="presParOf" srcId="{C7649AED-9D56-EB48-8852-6F2976214F0F}" destId="{0E340285-A636-9E41-A985-187D6590D0C3}" srcOrd="0" destOrd="0" presId="urn:microsoft.com/office/officeart/2016/7/layout/RepeatingBendingProcessNew"/>
    <dgm:cxn modelId="{42C732AB-5C57-F040-9DA8-39211845876B}" type="presParOf" srcId="{7230215E-F02A-BF4F-9BC9-1EE37E2EF1F1}" destId="{3B823654-7458-624E-B29E-B19D1FCD5AA1}" srcOrd="2" destOrd="0" presId="urn:microsoft.com/office/officeart/2016/7/layout/RepeatingBendingProcessNew"/>
    <dgm:cxn modelId="{B8F4B596-7ABB-5044-A78E-C5AB6E2CD108}" type="presParOf" srcId="{7230215E-F02A-BF4F-9BC9-1EE37E2EF1F1}" destId="{3DBBC3AD-E332-4349-8A37-81E0FC8811B4}" srcOrd="3" destOrd="0" presId="urn:microsoft.com/office/officeart/2016/7/layout/RepeatingBendingProcessNew"/>
    <dgm:cxn modelId="{7FDEE60B-80EA-8E47-A5D8-BF961CC6F1F4}" type="presParOf" srcId="{3DBBC3AD-E332-4349-8A37-81E0FC8811B4}" destId="{521D4753-B2C0-4B40-BFC5-4FE8F4847E55}" srcOrd="0" destOrd="0" presId="urn:microsoft.com/office/officeart/2016/7/layout/RepeatingBendingProcessNew"/>
    <dgm:cxn modelId="{AAE1EA06-371C-C743-848F-175D71475E74}" type="presParOf" srcId="{7230215E-F02A-BF4F-9BC9-1EE37E2EF1F1}" destId="{9BB3A3B3-E2A8-C741-AD38-127DA9BD1170}" srcOrd="4" destOrd="0" presId="urn:microsoft.com/office/officeart/2016/7/layout/RepeatingBendingProcessNew"/>
    <dgm:cxn modelId="{FBDB2D82-107B-DF4D-A422-848B14E88ED3}" type="presParOf" srcId="{7230215E-F02A-BF4F-9BC9-1EE37E2EF1F1}" destId="{1C48E9E7-03FB-2949-9BD1-42B8998ACB1C}" srcOrd="5" destOrd="0" presId="urn:microsoft.com/office/officeart/2016/7/layout/RepeatingBendingProcessNew"/>
    <dgm:cxn modelId="{61B03904-6CB8-3E4E-A3AB-92C9FE18E88A}" type="presParOf" srcId="{1C48E9E7-03FB-2949-9BD1-42B8998ACB1C}" destId="{DA4DEC4F-F346-9C43-8111-1A54577BF5B4}" srcOrd="0" destOrd="0" presId="urn:microsoft.com/office/officeart/2016/7/layout/RepeatingBendingProcessNew"/>
    <dgm:cxn modelId="{B1C6B6C0-7EDA-6A4B-8C16-560D8FB377B5}" type="presParOf" srcId="{7230215E-F02A-BF4F-9BC9-1EE37E2EF1F1}" destId="{492432BB-F446-AB41-B264-1C56517F3566}" srcOrd="6" destOrd="0" presId="urn:microsoft.com/office/officeart/2016/7/layout/RepeatingBendingProcessNew"/>
    <dgm:cxn modelId="{95521D0B-6AAA-C84E-9B85-4F370D1FF21F}" type="presParOf" srcId="{7230215E-F02A-BF4F-9BC9-1EE37E2EF1F1}" destId="{2D0327E4-DA04-8743-A58F-F72369E5EFEE}" srcOrd="7" destOrd="0" presId="urn:microsoft.com/office/officeart/2016/7/layout/RepeatingBendingProcessNew"/>
    <dgm:cxn modelId="{4ABDDCAA-E8BA-7C4B-AE56-7027F0FEE570}" type="presParOf" srcId="{2D0327E4-DA04-8743-A58F-F72369E5EFEE}" destId="{A8381443-2173-124D-85E8-13234BE12045}" srcOrd="0" destOrd="0" presId="urn:microsoft.com/office/officeart/2016/7/layout/RepeatingBendingProcessNew"/>
    <dgm:cxn modelId="{8D846EAE-AA95-B049-B751-7111A2083E7E}" type="presParOf" srcId="{7230215E-F02A-BF4F-9BC9-1EE37E2EF1F1}" destId="{AF151DF3-FC0F-CC40-B049-E5D775461DD9}" srcOrd="8" destOrd="0" presId="urn:microsoft.com/office/officeart/2016/7/layout/RepeatingBendingProcessNew"/>
    <dgm:cxn modelId="{4E8539F3-B75D-1E49-AD33-0F68CB6AD7BF}" type="presParOf" srcId="{7230215E-F02A-BF4F-9BC9-1EE37E2EF1F1}" destId="{50C4C204-B00F-394A-8FCE-AADF4390FCC7}" srcOrd="9" destOrd="0" presId="urn:microsoft.com/office/officeart/2016/7/layout/RepeatingBendingProcessNew"/>
    <dgm:cxn modelId="{8A10C0A7-51B7-3A41-8BE7-91DB41964B1B}" type="presParOf" srcId="{50C4C204-B00F-394A-8FCE-AADF4390FCC7}" destId="{C8B3B5F6-E73D-A847-999A-C4AAC401DC91}" srcOrd="0" destOrd="0" presId="urn:microsoft.com/office/officeart/2016/7/layout/RepeatingBendingProcessNew"/>
    <dgm:cxn modelId="{68FCC8EE-02FA-9E47-8529-453B25B0525D}" type="presParOf" srcId="{7230215E-F02A-BF4F-9BC9-1EE37E2EF1F1}" destId="{18033DA4-6D16-0543-9CE9-9D22CCCDAE6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4F9F63-B566-41B7-AB58-764B23898A0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41F0EC-05BA-4469-84B4-F865DA0B4B43}">
      <dgm:prSet/>
      <dgm:spPr/>
      <dgm:t>
        <a:bodyPr/>
        <a:lstStyle/>
        <a:p>
          <a:r>
            <a:rPr lang="en-US" dirty="0"/>
            <a:t>List Trade Items </a:t>
          </a:r>
        </a:p>
      </dgm:t>
    </dgm:pt>
    <dgm:pt modelId="{A724F5D7-D17E-40A4-81A9-DA3226D238E9}" type="parTrans" cxnId="{55D9815C-A155-4116-BFC1-2824A1CC2BA7}">
      <dgm:prSet/>
      <dgm:spPr/>
      <dgm:t>
        <a:bodyPr/>
        <a:lstStyle/>
        <a:p>
          <a:endParaRPr lang="en-US"/>
        </a:p>
      </dgm:t>
    </dgm:pt>
    <dgm:pt modelId="{1A8E34DE-291F-49F3-91E0-AD7832FCA563}" type="sibTrans" cxnId="{55D9815C-A155-4116-BFC1-2824A1CC2BA7}">
      <dgm:prSet/>
      <dgm:spPr/>
      <dgm:t>
        <a:bodyPr/>
        <a:lstStyle/>
        <a:p>
          <a:endParaRPr lang="en-US"/>
        </a:p>
      </dgm:t>
    </dgm:pt>
    <dgm:pt modelId="{DDABAFA0-5AB1-45AB-9E3B-BEDBF4417127}">
      <dgm:prSet/>
      <dgm:spPr/>
      <dgm:t>
        <a:bodyPr/>
        <a:lstStyle/>
        <a:p>
          <a:r>
            <a:rPr lang="en-US"/>
            <a:t>Show list through API</a:t>
          </a:r>
        </a:p>
      </dgm:t>
    </dgm:pt>
    <dgm:pt modelId="{E9DA0F9F-16D5-41AA-AFA9-1B725A5487BC}" type="parTrans" cxnId="{1B4F0CAC-BABE-471E-992C-B73B1C20F364}">
      <dgm:prSet/>
      <dgm:spPr/>
      <dgm:t>
        <a:bodyPr/>
        <a:lstStyle/>
        <a:p>
          <a:endParaRPr lang="en-US"/>
        </a:p>
      </dgm:t>
    </dgm:pt>
    <dgm:pt modelId="{3136C61F-8159-458E-8FA1-D1C8FCC04442}" type="sibTrans" cxnId="{1B4F0CAC-BABE-471E-992C-B73B1C20F364}">
      <dgm:prSet/>
      <dgm:spPr/>
      <dgm:t>
        <a:bodyPr/>
        <a:lstStyle/>
        <a:p>
          <a:endParaRPr lang="en-US"/>
        </a:p>
      </dgm:t>
    </dgm:pt>
    <dgm:pt modelId="{C8BB90B7-ABF2-4061-A497-5481AF59E12B}">
      <dgm:prSet/>
      <dgm:spPr/>
      <dgm:t>
        <a:bodyPr/>
        <a:lstStyle/>
        <a:p>
          <a:r>
            <a:rPr lang="en-US" dirty="0"/>
            <a:t>Add Trade Items</a:t>
          </a:r>
        </a:p>
      </dgm:t>
    </dgm:pt>
    <dgm:pt modelId="{B9C5D5E5-CE8E-408B-9465-411EDC23F8BA}" type="parTrans" cxnId="{FAA7E28A-E41E-4084-8A8D-EF342F473458}">
      <dgm:prSet/>
      <dgm:spPr/>
      <dgm:t>
        <a:bodyPr/>
        <a:lstStyle/>
        <a:p>
          <a:endParaRPr lang="en-US"/>
        </a:p>
      </dgm:t>
    </dgm:pt>
    <dgm:pt modelId="{7555DB55-8202-4891-967B-0577786ABB91}" type="sibTrans" cxnId="{FAA7E28A-E41E-4084-8A8D-EF342F473458}">
      <dgm:prSet/>
      <dgm:spPr/>
      <dgm:t>
        <a:bodyPr/>
        <a:lstStyle/>
        <a:p>
          <a:endParaRPr lang="en-US"/>
        </a:p>
      </dgm:t>
    </dgm:pt>
    <dgm:pt modelId="{4EDB0475-7A35-4948-AA53-FF5BE0158DA9}">
      <dgm:prSet/>
      <dgm:spPr/>
      <dgm:t>
        <a:bodyPr/>
        <a:lstStyle/>
        <a:p>
          <a:r>
            <a:rPr lang="en-US"/>
            <a:t>Add a trade line item</a:t>
          </a:r>
        </a:p>
      </dgm:t>
    </dgm:pt>
    <dgm:pt modelId="{653C6DC8-7A7E-4B44-8D94-5FEFEBD15E80}" type="parTrans" cxnId="{499499B0-BACD-4804-AEAC-CC0AB1E1180D}">
      <dgm:prSet/>
      <dgm:spPr/>
      <dgm:t>
        <a:bodyPr/>
        <a:lstStyle/>
        <a:p>
          <a:endParaRPr lang="en-US"/>
        </a:p>
      </dgm:t>
    </dgm:pt>
    <dgm:pt modelId="{E9A0E2F2-18C2-4A2B-8663-6F5B27540BC6}" type="sibTrans" cxnId="{499499B0-BACD-4804-AEAC-CC0AB1E1180D}">
      <dgm:prSet/>
      <dgm:spPr/>
      <dgm:t>
        <a:bodyPr/>
        <a:lstStyle/>
        <a:p>
          <a:endParaRPr lang="en-US"/>
        </a:p>
      </dgm:t>
    </dgm:pt>
    <dgm:pt modelId="{02051DBA-8126-456D-8F63-4EBCDA171EA1}">
      <dgm:prSet/>
      <dgm:spPr/>
      <dgm:t>
        <a:bodyPr/>
        <a:lstStyle/>
        <a:p>
          <a:r>
            <a:rPr lang="en-US" dirty="0"/>
            <a:t>Remove Trade Items</a:t>
          </a:r>
        </a:p>
      </dgm:t>
    </dgm:pt>
    <dgm:pt modelId="{CB1FF133-99FF-45F8-A357-B1B9AFC250E2}" type="parTrans" cxnId="{3126939D-7DA9-4C4D-8BCE-62F6C7A68ADE}">
      <dgm:prSet/>
      <dgm:spPr/>
      <dgm:t>
        <a:bodyPr/>
        <a:lstStyle/>
        <a:p>
          <a:endParaRPr lang="en-US"/>
        </a:p>
      </dgm:t>
    </dgm:pt>
    <dgm:pt modelId="{9646F027-66E8-477A-9FF5-8B91CA81FF44}" type="sibTrans" cxnId="{3126939D-7DA9-4C4D-8BCE-62F6C7A68ADE}">
      <dgm:prSet/>
      <dgm:spPr/>
      <dgm:t>
        <a:bodyPr/>
        <a:lstStyle/>
        <a:p>
          <a:endParaRPr lang="en-US"/>
        </a:p>
      </dgm:t>
    </dgm:pt>
    <dgm:pt modelId="{F98AE51C-8764-46DF-B9AD-7E7F81227963}">
      <dgm:prSet/>
      <dgm:spPr/>
      <dgm:t>
        <a:bodyPr/>
        <a:lstStyle/>
        <a:p>
          <a:r>
            <a:rPr lang="en-US"/>
            <a:t>Remove trade line item</a:t>
          </a:r>
        </a:p>
      </dgm:t>
    </dgm:pt>
    <dgm:pt modelId="{D494F90C-C398-49FE-8274-E03DA250D3A2}" type="parTrans" cxnId="{8D32C969-372C-4F9F-80C4-88408A14FA8E}">
      <dgm:prSet/>
      <dgm:spPr/>
      <dgm:t>
        <a:bodyPr/>
        <a:lstStyle/>
        <a:p>
          <a:endParaRPr lang="en-US"/>
        </a:p>
      </dgm:t>
    </dgm:pt>
    <dgm:pt modelId="{9AF8B513-81E5-4AEC-B709-3D287984E63D}" type="sibTrans" cxnId="{8D32C969-372C-4F9F-80C4-88408A14FA8E}">
      <dgm:prSet/>
      <dgm:spPr/>
      <dgm:t>
        <a:bodyPr/>
        <a:lstStyle/>
        <a:p>
          <a:endParaRPr lang="en-US"/>
        </a:p>
      </dgm:t>
    </dgm:pt>
    <dgm:pt modelId="{A6E68678-B15A-444B-BE3E-96237398814E}">
      <dgm:prSet/>
      <dgm:spPr/>
      <dgm:t>
        <a:bodyPr/>
        <a:lstStyle/>
        <a:p>
          <a:r>
            <a:rPr lang="en-US" dirty="0"/>
            <a:t>Calculate Sum of Balances</a:t>
          </a:r>
        </a:p>
      </dgm:t>
    </dgm:pt>
    <dgm:pt modelId="{19D5CC22-1EB8-4007-AD0D-B0E3D6959750}" type="parTrans" cxnId="{753C9E0C-9D28-496A-A611-A7B53F2DFDBC}">
      <dgm:prSet/>
      <dgm:spPr/>
      <dgm:t>
        <a:bodyPr/>
        <a:lstStyle/>
        <a:p>
          <a:endParaRPr lang="en-US"/>
        </a:p>
      </dgm:t>
    </dgm:pt>
    <dgm:pt modelId="{BCAE7D47-8B08-41FC-8E88-4A98F582B81C}" type="sibTrans" cxnId="{753C9E0C-9D28-496A-A611-A7B53F2DFDBC}">
      <dgm:prSet/>
      <dgm:spPr/>
      <dgm:t>
        <a:bodyPr/>
        <a:lstStyle/>
        <a:p>
          <a:endParaRPr lang="en-US"/>
        </a:p>
      </dgm:t>
    </dgm:pt>
    <dgm:pt modelId="{70CD8386-E76A-4772-A8AD-B7CB4AA140F2}">
      <dgm:prSet/>
      <dgm:spPr/>
      <dgm:t>
        <a:bodyPr/>
        <a:lstStyle/>
        <a:p>
          <a:r>
            <a:rPr lang="en-US"/>
            <a:t>Verify sum of selected items.</a:t>
          </a:r>
        </a:p>
      </dgm:t>
    </dgm:pt>
    <dgm:pt modelId="{C703E490-1DD2-4B31-BA2A-D5C0B801575B}" type="parTrans" cxnId="{8F2BD99C-420F-4A0C-B28C-5DA2FEE0B425}">
      <dgm:prSet/>
      <dgm:spPr/>
      <dgm:t>
        <a:bodyPr/>
        <a:lstStyle/>
        <a:p>
          <a:endParaRPr lang="en-US"/>
        </a:p>
      </dgm:t>
    </dgm:pt>
    <dgm:pt modelId="{030D81B7-9AA9-4E97-94B6-FBF907BAF44C}" type="sibTrans" cxnId="{8F2BD99C-420F-4A0C-B28C-5DA2FEE0B425}">
      <dgm:prSet/>
      <dgm:spPr/>
      <dgm:t>
        <a:bodyPr/>
        <a:lstStyle/>
        <a:p>
          <a:endParaRPr lang="en-US"/>
        </a:p>
      </dgm:t>
    </dgm:pt>
    <dgm:pt modelId="{ABD52805-8337-4815-9692-D5E4F32A3604}">
      <dgm:prSet/>
      <dgm:spPr/>
      <dgm:t>
        <a:bodyPr/>
        <a:lstStyle/>
        <a:p>
          <a:r>
            <a:rPr lang="en-US" dirty="0"/>
            <a:t>Verify Count</a:t>
          </a:r>
        </a:p>
      </dgm:t>
    </dgm:pt>
    <dgm:pt modelId="{D3E4FD40-4334-4AE8-B590-4C9EB8AA64AE}" type="parTrans" cxnId="{DA920197-806A-48A0-89B3-050A65633A98}">
      <dgm:prSet/>
      <dgm:spPr/>
      <dgm:t>
        <a:bodyPr/>
        <a:lstStyle/>
        <a:p>
          <a:endParaRPr lang="en-US"/>
        </a:p>
      </dgm:t>
    </dgm:pt>
    <dgm:pt modelId="{E8208FB1-593E-4701-9508-C326FC91EDCA}" type="sibTrans" cxnId="{DA920197-806A-48A0-89B3-050A65633A98}">
      <dgm:prSet/>
      <dgm:spPr/>
      <dgm:t>
        <a:bodyPr/>
        <a:lstStyle/>
        <a:p>
          <a:endParaRPr lang="en-US"/>
        </a:p>
      </dgm:t>
    </dgm:pt>
    <dgm:pt modelId="{96A5B9F0-AF55-4C56-A10C-B15178B7FEC4}">
      <dgm:prSet/>
      <dgm:spPr/>
      <dgm:t>
        <a:bodyPr/>
        <a:lstStyle/>
        <a:p>
          <a:r>
            <a:rPr lang="en-US"/>
            <a:t>Verify aggregation</a:t>
          </a:r>
        </a:p>
      </dgm:t>
    </dgm:pt>
    <dgm:pt modelId="{6AC317D8-7147-4277-B0C1-2843B5A3C68B}" type="parTrans" cxnId="{1281301D-19B0-40C6-873B-F0DF6D36DC96}">
      <dgm:prSet/>
      <dgm:spPr/>
      <dgm:t>
        <a:bodyPr/>
        <a:lstStyle/>
        <a:p>
          <a:endParaRPr lang="en-US"/>
        </a:p>
      </dgm:t>
    </dgm:pt>
    <dgm:pt modelId="{77CA7434-71BC-4D07-AB09-074F06007F7B}" type="sibTrans" cxnId="{1281301D-19B0-40C6-873B-F0DF6D36DC96}">
      <dgm:prSet/>
      <dgm:spPr/>
      <dgm:t>
        <a:bodyPr/>
        <a:lstStyle/>
        <a:p>
          <a:endParaRPr lang="en-US"/>
        </a:p>
      </dgm:t>
    </dgm:pt>
    <dgm:pt modelId="{5EE112C8-999B-5548-9D26-6525C88F906F}" type="pres">
      <dgm:prSet presAssocID="{CF4F9F63-B566-41B7-AB58-764B23898A0F}" presName="Name0" presStyleCnt="0">
        <dgm:presLayoutVars>
          <dgm:dir/>
          <dgm:animLvl val="lvl"/>
          <dgm:resizeHandles val="exact"/>
        </dgm:presLayoutVars>
      </dgm:prSet>
      <dgm:spPr/>
    </dgm:pt>
    <dgm:pt modelId="{4AC1B5A4-E663-D441-9A01-36AEE7DBE194}" type="pres">
      <dgm:prSet presAssocID="{ABD52805-8337-4815-9692-D5E4F32A3604}" presName="boxAndChildren" presStyleCnt="0"/>
      <dgm:spPr/>
    </dgm:pt>
    <dgm:pt modelId="{44B4A2D7-ACF5-BF48-874A-02ACDA1ABA36}" type="pres">
      <dgm:prSet presAssocID="{ABD52805-8337-4815-9692-D5E4F32A3604}" presName="parentTextBox" presStyleLbl="alignNode1" presStyleIdx="0" presStyleCnt="5"/>
      <dgm:spPr/>
    </dgm:pt>
    <dgm:pt modelId="{785AD547-D58B-1A40-87F2-1CF09C0DD901}" type="pres">
      <dgm:prSet presAssocID="{ABD52805-8337-4815-9692-D5E4F32A3604}" presName="descendantBox" presStyleLbl="bgAccFollowNode1" presStyleIdx="0" presStyleCnt="5"/>
      <dgm:spPr/>
    </dgm:pt>
    <dgm:pt modelId="{EFE1D597-478E-654D-B51A-703E124F36E5}" type="pres">
      <dgm:prSet presAssocID="{BCAE7D47-8B08-41FC-8E88-4A98F582B81C}" presName="sp" presStyleCnt="0"/>
      <dgm:spPr/>
    </dgm:pt>
    <dgm:pt modelId="{39CB999C-85D2-AC4C-9E54-D5A42B527FA9}" type="pres">
      <dgm:prSet presAssocID="{A6E68678-B15A-444B-BE3E-96237398814E}" presName="arrowAndChildren" presStyleCnt="0"/>
      <dgm:spPr/>
    </dgm:pt>
    <dgm:pt modelId="{C55F667F-3F19-F446-A06A-CFB39D3AB267}" type="pres">
      <dgm:prSet presAssocID="{A6E68678-B15A-444B-BE3E-96237398814E}" presName="parentTextArrow" presStyleLbl="node1" presStyleIdx="0" presStyleCnt="0"/>
      <dgm:spPr/>
    </dgm:pt>
    <dgm:pt modelId="{B90C862B-2E7B-E04C-9D60-227697554618}" type="pres">
      <dgm:prSet presAssocID="{A6E68678-B15A-444B-BE3E-96237398814E}" presName="arrow" presStyleLbl="alignNode1" presStyleIdx="1" presStyleCnt="5"/>
      <dgm:spPr/>
    </dgm:pt>
    <dgm:pt modelId="{1C406CE6-670F-104A-A7B1-5BA30F267BA9}" type="pres">
      <dgm:prSet presAssocID="{A6E68678-B15A-444B-BE3E-96237398814E}" presName="descendantArrow" presStyleLbl="bgAccFollowNode1" presStyleIdx="1" presStyleCnt="5"/>
      <dgm:spPr/>
    </dgm:pt>
    <dgm:pt modelId="{691D0D97-7DD7-1A44-BD5D-11BCD127E985}" type="pres">
      <dgm:prSet presAssocID="{9646F027-66E8-477A-9FF5-8B91CA81FF44}" presName="sp" presStyleCnt="0"/>
      <dgm:spPr/>
    </dgm:pt>
    <dgm:pt modelId="{CE79EA47-CEDD-D147-9B1D-A96C82A7A0CE}" type="pres">
      <dgm:prSet presAssocID="{02051DBA-8126-456D-8F63-4EBCDA171EA1}" presName="arrowAndChildren" presStyleCnt="0"/>
      <dgm:spPr/>
    </dgm:pt>
    <dgm:pt modelId="{FF9E675E-E114-094C-B161-7B718C824A20}" type="pres">
      <dgm:prSet presAssocID="{02051DBA-8126-456D-8F63-4EBCDA171EA1}" presName="parentTextArrow" presStyleLbl="node1" presStyleIdx="0" presStyleCnt="0"/>
      <dgm:spPr/>
    </dgm:pt>
    <dgm:pt modelId="{CB3B7211-B5CA-BA46-A465-212FB203AB87}" type="pres">
      <dgm:prSet presAssocID="{02051DBA-8126-456D-8F63-4EBCDA171EA1}" presName="arrow" presStyleLbl="alignNode1" presStyleIdx="2" presStyleCnt="5"/>
      <dgm:spPr/>
    </dgm:pt>
    <dgm:pt modelId="{BF2A00E0-7D82-5E41-BA90-0148564506F3}" type="pres">
      <dgm:prSet presAssocID="{02051DBA-8126-456D-8F63-4EBCDA171EA1}" presName="descendantArrow" presStyleLbl="bgAccFollowNode1" presStyleIdx="2" presStyleCnt="5"/>
      <dgm:spPr/>
    </dgm:pt>
    <dgm:pt modelId="{EFBD3881-5F9A-E14A-8A17-D4985C43AD8E}" type="pres">
      <dgm:prSet presAssocID="{7555DB55-8202-4891-967B-0577786ABB91}" presName="sp" presStyleCnt="0"/>
      <dgm:spPr/>
    </dgm:pt>
    <dgm:pt modelId="{C939A568-F993-624D-BCDC-ED63D1AD2DCE}" type="pres">
      <dgm:prSet presAssocID="{C8BB90B7-ABF2-4061-A497-5481AF59E12B}" presName="arrowAndChildren" presStyleCnt="0"/>
      <dgm:spPr/>
    </dgm:pt>
    <dgm:pt modelId="{15D94EB0-45C6-8642-AC06-694FF1467640}" type="pres">
      <dgm:prSet presAssocID="{C8BB90B7-ABF2-4061-A497-5481AF59E12B}" presName="parentTextArrow" presStyleLbl="node1" presStyleIdx="0" presStyleCnt="0"/>
      <dgm:spPr/>
    </dgm:pt>
    <dgm:pt modelId="{B9B8F8B7-538C-1E41-A885-D7395E1E0201}" type="pres">
      <dgm:prSet presAssocID="{C8BB90B7-ABF2-4061-A497-5481AF59E12B}" presName="arrow" presStyleLbl="alignNode1" presStyleIdx="3" presStyleCnt="5"/>
      <dgm:spPr/>
    </dgm:pt>
    <dgm:pt modelId="{8A13ADDC-1760-3F42-8677-5DFE13B15454}" type="pres">
      <dgm:prSet presAssocID="{C8BB90B7-ABF2-4061-A497-5481AF59E12B}" presName="descendantArrow" presStyleLbl="bgAccFollowNode1" presStyleIdx="3" presStyleCnt="5"/>
      <dgm:spPr/>
    </dgm:pt>
    <dgm:pt modelId="{19632F5C-D7BE-904C-B554-DEBBA0D096EC}" type="pres">
      <dgm:prSet presAssocID="{1A8E34DE-291F-49F3-91E0-AD7832FCA563}" presName="sp" presStyleCnt="0"/>
      <dgm:spPr/>
    </dgm:pt>
    <dgm:pt modelId="{BFC92DD6-E7E5-5A4E-AB08-48E6F0348F80}" type="pres">
      <dgm:prSet presAssocID="{8C41F0EC-05BA-4469-84B4-F865DA0B4B43}" presName="arrowAndChildren" presStyleCnt="0"/>
      <dgm:spPr/>
    </dgm:pt>
    <dgm:pt modelId="{0CD35D9B-09F4-8840-94A0-14B10D7A74A8}" type="pres">
      <dgm:prSet presAssocID="{8C41F0EC-05BA-4469-84B4-F865DA0B4B43}" presName="parentTextArrow" presStyleLbl="node1" presStyleIdx="0" presStyleCnt="0"/>
      <dgm:spPr/>
    </dgm:pt>
    <dgm:pt modelId="{E3BEBA37-1E7C-1B42-A76E-C034628843E4}" type="pres">
      <dgm:prSet presAssocID="{8C41F0EC-05BA-4469-84B4-F865DA0B4B43}" presName="arrow" presStyleLbl="alignNode1" presStyleIdx="4" presStyleCnt="5"/>
      <dgm:spPr/>
    </dgm:pt>
    <dgm:pt modelId="{12900A82-2C01-754F-A743-AF9C65112F09}" type="pres">
      <dgm:prSet presAssocID="{8C41F0EC-05BA-4469-84B4-F865DA0B4B43}" presName="descendantArrow" presStyleLbl="bgAccFollowNode1" presStyleIdx="4" presStyleCnt="5"/>
      <dgm:spPr/>
    </dgm:pt>
  </dgm:ptLst>
  <dgm:cxnLst>
    <dgm:cxn modelId="{753C9E0C-9D28-496A-A611-A7B53F2DFDBC}" srcId="{CF4F9F63-B566-41B7-AB58-764B23898A0F}" destId="{A6E68678-B15A-444B-BE3E-96237398814E}" srcOrd="3" destOrd="0" parTransId="{19D5CC22-1EB8-4007-AD0D-B0E3D6959750}" sibTransId="{BCAE7D47-8B08-41FC-8E88-4A98F582B81C}"/>
    <dgm:cxn modelId="{3835661A-AF1A-CF4D-9E6D-1E12D803F959}" type="presOf" srcId="{F98AE51C-8764-46DF-B9AD-7E7F81227963}" destId="{BF2A00E0-7D82-5E41-BA90-0148564506F3}" srcOrd="0" destOrd="0" presId="urn:microsoft.com/office/officeart/2016/7/layout/VerticalDownArrowProcess"/>
    <dgm:cxn modelId="{1281301D-19B0-40C6-873B-F0DF6D36DC96}" srcId="{ABD52805-8337-4815-9692-D5E4F32A3604}" destId="{96A5B9F0-AF55-4C56-A10C-B15178B7FEC4}" srcOrd="0" destOrd="0" parTransId="{6AC317D8-7147-4277-B0C1-2843B5A3C68B}" sibTransId="{77CA7434-71BC-4D07-AB09-074F06007F7B}"/>
    <dgm:cxn modelId="{4C99F83E-DDD7-A742-956B-8D86E9685824}" type="presOf" srcId="{8C41F0EC-05BA-4469-84B4-F865DA0B4B43}" destId="{E3BEBA37-1E7C-1B42-A76E-C034628843E4}" srcOrd="1" destOrd="0" presId="urn:microsoft.com/office/officeart/2016/7/layout/VerticalDownArrowProcess"/>
    <dgm:cxn modelId="{77450042-E530-084C-AD86-6E3B11DAD307}" type="presOf" srcId="{ABD52805-8337-4815-9692-D5E4F32A3604}" destId="{44B4A2D7-ACF5-BF48-874A-02ACDA1ABA36}" srcOrd="0" destOrd="0" presId="urn:microsoft.com/office/officeart/2016/7/layout/VerticalDownArrowProcess"/>
    <dgm:cxn modelId="{F5B5F24C-7853-8F4F-A169-B305C1479E04}" type="presOf" srcId="{70CD8386-E76A-4772-A8AD-B7CB4AA140F2}" destId="{1C406CE6-670F-104A-A7B1-5BA30F267BA9}" srcOrd="0" destOrd="0" presId="urn:microsoft.com/office/officeart/2016/7/layout/VerticalDownArrowProcess"/>
    <dgm:cxn modelId="{67F8FD5B-D342-454B-A83A-ECD909551BEB}" type="presOf" srcId="{C8BB90B7-ABF2-4061-A497-5481AF59E12B}" destId="{B9B8F8B7-538C-1E41-A885-D7395E1E0201}" srcOrd="1" destOrd="0" presId="urn:microsoft.com/office/officeart/2016/7/layout/VerticalDownArrowProcess"/>
    <dgm:cxn modelId="{55D9815C-A155-4116-BFC1-2824A1CC2BA7}" srcId="{CF4F9F63-B566-41B7-AB58-764B23898A0F}" destId="{8C41F0EC-05BA-4469-84B4-F865DA0B4B43}" srcOrd="0" destOrd="0" parTransId="{A724F5D7-D17E-40A4-81A9-DA3226D238E9}" sibTransId="{1A8E34DE-291F-49F3-91E0-AD7832FCA563}"/>
    <dgm:cxn modelId="{8D32C969-372C-4F9F-80C4-88408A14FA8E}" srcId="{02051DBA-8126-456D-8F63-4EBCDA171EA1}" destId="{F98AE51C-8764-46DF-B9AD-7E7F81227963}" srcOrd="0" destOrd="0" parTransId="{D494F90C-C398-49FE-8274-E03DA250D3A2}" sibTransId="{9AF8B513-81E5-4AEC-B709-3D287984E63D}"/>
    <dgm:cxn modelId="{71C11473-FDF6-5D41-94C0-08193C51CC1B}" type="presOf" srcId="{A6E68678-B15A-444B-BE3E-96237398814E}" destId="{C55F667F-3F19-F446-A06A-CFB39D3AB267}" srcOrd="0" destOrd="0" presId="urn:microsoft.com/office/officeart/2016/7/layout/VerticalDownArrowProcess"/>
    <dgm:cxn modelId="{F031927A-D2B6-404F-A885-59DE505EF3A9}" type="presOf" srcId="{96A5B9F0-AF55-4C56-A10C-B15178B7FEC4}" destId="{785AD547-D58B-1A40-87F2-1CF09C0DD901}" srcOrd="0" destOrd="0" presId="urn:microsoft.com/office/officeart/2016/7/layout/VerticalDownArrowProcess"/>
    <dgm:cxn modelId="{FAA7E28A-E41E-4084-8A8D-EF342F473458}" srcId="{CF4F9F63-B566-41B7-AB58-764B23898A0F}" destId="{C8BB90B7-ABF2-4061-A497-5481AF59E12B}" srcOrd="1" destOrd="0" parTransId="{B9C5D5E5-CE8E-408B-9465-411EDC23F8BA}" sibTransId="{7555DB55-8202-4891-967B-0577786ABB91}"/>
    <dgm:cxn modelId="{DA920197-806A-48A0-89B3-050A65633A98}" srcId="{CF4F9F63-B566-41B7-AB58-764B23898A0F}" destId="{ABD52805-8337-4815-9692-D5E4F32A3604}" srcOrd="4" destOrd="0" parTransId="{D3E4FD40-4334-4AE8-B590-4C9EB8AA64AE}" sibTransId="{E8208FB1-593E-4701-9508-C326FC91EDCA}"/>
    <dgm:cxn modelId="{8F2BD99C-420F-4A0C-B28C-5DA2FEE0B425}" srcId="{A6E68678-B15A-444B-BE3E-96237398814E}" destId="{70CD8386-E76A-4772-A8AD-B7CB4AA140F2}" srcOrd="0" destOrd="0" parTransId="{C703E490-1DD2-4B31-BA2A-D5C0B801575B}" sibTransId="{030D81B7-9AA9-4E97-94B6-FBF907BAF44C}"/>
    <dgm:cxn modelId="{3126939D-7DA9-4C4D-8BCE-62F6C7A68ADE}" srcId="{CF4F9F63-B566-41B7-AB58-764B23898A0F}" destId="{02051DBA-8126-456D-8F63-4EBCDA171EA1}" srcOrd="2" destOrd="0" parTransId="{CB1FF133-99FF-45F8-A357-B1B9AFC250E2}" sibTransId="{9646F027-66E8-477A-9FF5-8B91CA81FF44}"/>
    <dgm:cxn modelId="{1B4F0CAC-BABE-471E-992C-B73B1C20F364}" srcId="{8C41F0EC-05BA-4469-84B4-F865DA0B4B43}" destId="{DDABAFA0-5AB1-45AB-9E3B-BEDBF4417127}" srcOrd="0" destOrd="0" parTransId="{E9DA0F9F-16D5-41AA-AFA9-1B725A5487BC}" sibTransId="{3136C61F-8159-458E-8FA1-D1C8FCC04442}"/>
    <dgm:cxn modelId="{499499B0-BACD-4804-AEAC-CC0AB1E1180D}" srcId="{C8BB90B7-ABF2-4061-A497-5481AF59E12B}" destId="{4EDB0475-7A35-4948-AA53-FF5BE0158DA9}" srcOrd="0" destOrd="0" parTransId="{653C6DC8-7A7E-4B44-8D94-5FEFEBD15E80}" sibTransId="{E9A0E2F2-18C2-4A2B-8663-6F5B27540BC6}"/>
    <dgm:cxn modelId="{989A4DB1-C79B-1C4D-8C8D-A08F4F797286}" type="presOf" srcId="{02051DBA-8126-456D-8F63-4EBCDA171EA1}" destId="{CB3B7211-B5CA-BA46-A465-212FB203AB87}" srcOrd="1" destOrd="0" presId="urn:microsoft.com/office/officeart/2016/7/layout/VerticalDownArrowProcess"/>
    <dgm:cxn modelId="{97FF47D0-E73E-8D4A-99AF-99916CD4BF7E}" type="presOf" srcId="{CF4F9F63-B566-41B7-AB58-764B23898A0F}" destId="{5EE112C8-999B-5548-9D26-6525C88F906F}" srcOrd="0" destOrd="0" presId="urn:microsoft.com/office/officeart/2016/7/layout/VerticalDownArrowProcess"/>
    <dgm:cxn modelId="{D98684D2-119C-1946-8DD1-A86B1C619B1F}" type="presOf" srcId="{DDABAFA0-5AB1-45AB-9E3B-BEDBF4417127}" destId="{12900A82-2C01-754F-A743-AF9C65112F09}" srcOrd="0" destOrd="0" presId="urn:microsoft.com/office/officeart/2016/7/layout/VerticalDownArrowProcess"/>
    <dgm:cxn modelId="{83B371D7-81E8-2F4E-98D8-B266AF981AB1}" type="presOf" srcId="{8C41F0EC-05BA-4469-84B4-F865DA0B4B43}" destId="{0CD35D9B-09F4-8840-94A0-14B10D7A74A8}" srcOrd="0" destOrd="0" presId="urn:microsoft.com/office/officeart/2016/7/layout/VerticalDownArrowProcess"/>
    <dgm:cxn modelId="{C14144D9-3D4F-8A44-A5C9-9ACF647C8828}" type="presOf" srcId="{A6E68678-B15A-444B-BE3E-96237398814E}" destId="{B90C862B-2E7B-E04C-9D60-227697554618}" srcOrd="1" destOrd="0" presId="urn:microsoft.com/office/officeart/2016/7/layout/VerticalDownArrowProcess"/>
    <dgm:cxn modelId="{F1CCE5DC-3720-BA49-9ADE-4AF9378EA402}" type="presOf" srcId="{C8BB90B7-ABF2-4061-A497-5481AF59E12B}" destId="{15D94EB0-45C6-8642-AC06-694FF1467640}" srcOrd="0" destOrd="0" presId="urn:microsoft.com/office/officeart/2016/7/layout/VerticalDownArrowProcess"/>
    <dgm:cxn modelId="{915AACDD-347A-6F40-B26E-0A04269E53BE}" type="presOf" srcId="{4EDB0475-7A35-4948-AA53-FF5BE0158DA9}" destId="{8A13ADDC-1760-3F42-8677-5DFE13B15454}" srcOrd="0" destOrd="0" presId="urn:microsoft.com/office/officeart/2016/7/layout/VerticalDownArrowProcess"/>
    <dgm:cxn modelId="{183465E3-1F59-1143-BD04-F9EE4992F783}" type="presOf" srcId="{02051DBA-8126-456D-8F63-4EBCDA171EA1}" destId="{FF9E675E-E114-094C-B161-7B718C824A20}" srcOrd="0" destOrd="0" presId="urn:microsoft.com/office/officeart/2016/7/layout/VerticalDownArrowProcess"/>
    <dgm:cxn modelId="{01CF8E57-13EA-384A-B38D-3A6C89776ED7}" type="presParOf" srcId="{5EE112C8-999B-5548-9D26-6525C88F906F}" destId="{4AC1B5A4-E663-D441-9A01-36AEE7DBE194}" srcOrd="0" destOrd="0" presId="urn:microsoft.com/office/officeart/2016/7/layout/VerticalDownArrowProcess"/>
    <dgm:cxn modelId="{4063C6A3-2C32-424A-BAC0-5364AC034826}" type="presParOf" srcId="{4AC1B5A4-E663-D441-9A01-36AEE7DBE194}" destId="{44B4A2D7-ACF5-BF48-874A-02ACDA1ABA36}" srcOrd="0" destOrd="0" presId="urn:microsoft.com/office/officeart/2016/7/layout/VerticalDownArrowProcess"/>
    <dgm:cxn modelId="{245F51FA-D544-F347-8B27-CEEE34426D80}" type="presParOf" srcId="{4AC1B5A4-E663-D441-9A01-36AEE7DBE194}" destId="{785AD547-D58B-1A40-87F2-1CF09C0DD901}" srcOrd="1" destOrd="0" presId="urn:microsoft.com/office/officeart/2016/7/layout/VerticalDownArrowProcess"/>
    <dgm:cxn modelId="{74C95F5F-A8DF-2246-BE22-86019DD6BA51}" type="presParOf" srcId="{5EE112C8-999B-5548-9D26-6525C88F906F}" destId="{EFE1D597-478E-654D-B51A-703E124F36E5}" srcOrd="1" destOrd="0" presId="urn:microsoft.com/office/officeart/2016/7/layout/VerticalDownArrowProcess"/>
    <dgm:cxn modelId="{0D64BBD4-9992-E245-8AA9-D5547490CFCC}" type="presParOf" srcId="{5EE112C8-999B-5548-9D26-6525C88F906F}" destId="{39CB999C-85D2-AC4C-9E54-D5A42B527FA9}" srcOrd="2" destOrd="0" presId="urn:microsoft.com/office/officeart/2016/7/layout/VerticalDownArrowProcess"/>
    <dgm:cxn modelId="{C49BB403-53AD-7044-8832-C2A52248D80B}" type="presParOf" srcId="{39CB999C-85D2-AC4C-9E54-D5A42B527FA9}" destId="{C55F667F-3F19-F446-A06A-CFB39D3AB267}" srcOrd="0" destOrd="0" presId="urn:microsoft.com/office/officeart/2016/7/layout/VerticalDownArrowProcess"/>
    <dgm:cxn modelId="{7A4E5EE9-F715-7F45-8506-476D461D2082}" type="presParOf" srcId="{39CB999C-85D2-AC4C-9E54-D5A42B527FA9}" destId="{B90C862B-2E7B-E04C-9D60-227697554618}" srcOrd="1" destOrd="0" presId="urn:microsoft.com/office/officeart/2016/7/layout/VerticalDownArrowProcess"/>
    <dgm:cxn modelId="{B86AA651-7E7C-224D-B58E-6816999D560C}" type="presParOf" srcId="{39CB999C-85D2-AC4C-9E54-D5A42B527FA9}" destId="{1C406CE6-670F-104A-A7B1-5BA30F267BA9}" srcOrd="2" destOrd="0" presId="urn:microsoft.com/office/officeart/2016/7/layout/VerticalDownArrowProcess"/>
    <dgm:cxn modelId="{BA61BFC5-9DD3-C646-93C8-BF439EA9DE20}" type="presParOf" srcId="{5EE112C8-999B-5548-9D26-6525C88F906F}" destId="{691D0D97-7DD7-1A44-BD5D-11BCD127E985}" srcOrd="3" destOrd="0" presId="urn:microsoft.com/office/officeart/2016/7/layout/VerticalDownArrowProcess"/>
    <dgm:cxn modelId="{A2F3391C-8198-5F4F-9BEA-886139C68671}" type="presParOf" srcId="{5EE112C8-999B-5548-9D26-6525C88F906F}" destId="{CE79EA47-CEDD-D147-9B1D-A96C82A7A0CE}" srcOrd="4" destOrd="0" presId="urn:microsoft.com/office/officeart/2016/7/layout/VerticalDownArrowProcess"/>
    <dgm:cxn modelId="{60BEDAF8-2370-544F-A86A-F00A681799A7}" type="presParOf" srcId="{CE79EA47-CEDD-D147-9B1D-A96C82A7A0CE}" destId="{FF9E675E-E114-094C-B161-7B718C824A20}" srcOrd="0" destOrd="0" presId="urn:microsoft.com/office/officeart/2016/7/layout/VerticalDownArrowProcess"/>
    <dgm:cxn modelId="{6D8F6956-3899-3A4E-9A50-C1230100563D}" type="presParOf" srcId="{CE79EA47-CEDD-D147-9B1D-A96C82A7A0CE}" destId="{CB3B7211-B5CA-BA46-A465-212FB203AB87}" srcOrd="1" destOrd="0" presId="urn:microsoft.com/office/officeart/2016/7/layout/VerticalDownArrowProcess"/>
    <dgm:cxn modelId="{349CD432-E7F1-024C-832F-899BBC868459}" type="presParOf" srcId="{CE79EA47-CEDD-D147-9B1D-A96C82A7A0CE}" destId="{BF2A00E0-7D82-5E41-BA90-0148564506F3}" srcOrd="2" destOrd="0" presId="urn:microsoft.com/office/officeart/2016/7/layout/VerticalDownArrowProcess"/>
    <dgm:cxn modelId="{DA5E5B65-2095-0D46-A631-FEF7444B3B38}" type="presParOf" srcId="{5EE112C8-999B-5548-9D26-6525C88F906F}" destId="{EFBD3881-5F9A-E14A-8A17-D4985C43AD8E}" srcOrd="5" destOrd="0" presId="urn:microsoft.com/office/officeart/2016/7/layout/VerticalDownArrowProcess"/>
    <dgm:cxn modelId="{BD6F0AEB-0646-6E41-AA54-ED9C1220700A}" type="presParOf" srcId="{5EE112C8-999B-5548-9D26-6525C88F906F}" destId="{C939A568-F993-624D-BCDC-ED63D1AD2DCE}" srcOrd="6" destOrd="0" presId="urn:microsoft.com/office/officeart/2016/7/layout/VerticalDownArrowProcess"/>
    <dgm:cxn modelId="{6CD9B21D-63EF-7346-A9E9-B50BD70A89D0}" type="presParOf" srcId="{C939A568-F993-624D-BCDC-ED63D1AD2DCE}" destId="{15D94EB0-45C6-8642-AC06-694FF1467640}" srcOrd="0" destOrd="0" presId="urn:microsoft.com/office/officeart/2016/7/layout/VerticalDownArrowProcess"/>
    <dgm:cxn modelId="{F40FE71E-7C8E-3142-A853-1823B4BC2B56}" type="presParOf" srcId="{C939A568-F993-624D-BCDC-ED63D1AD2DCE}" destId="{B9B8F8B7-538C-1E41-A885-D7395E1E0201}" srcOrd="1" destOrd="0" presId="urn:microsoft.com/office/officeart/2016/7/layout/VerticalDownArrowProcess"/>
    <dgm:cxn modelId="{938EBD5A-4E9E-4A4B-AD81-10A9DE2A1BDA}" type="presParOf" srcId="{C939A568-F993-624D-BCDC-ED63D1AD2DCE}" destId="{8A13ADDC-1760-3F42-8677-5DFE13B15454}" srcOrd="2" destOrd="0" presId="urn:microsoft.com/office/officeart/2016/7/layout/VerticalDownArrowProcess"/>
    <dgm:cxn modelId="{0A2A10A5-686A-AF43-A093-77AFAD0F1235}" type="presParOf" srcId="{5EE112C8-999B-5548-9D26-6525C88F906F}" destId="{19632F5C-D7BE-904C-B554-DEBBA0D096EC}" srcOrd="7" destOrd="0" presId="urn:microsoft.com/office/officeart/2016/7/layout/VerticalDownArrowProcess"/>
    <dgm:cxn modelId="{25A9BC4B-B948-5E49-9668-2C9B7E13D2AE}" type="presParOf" srcId="{5EE112C8-999B-5548-9D26-6525C88F906F}" destId="{BFC92DD6-E7E5-5A4E-AB08-48E6F0348F80}" srcOrd="8" destOrd="0" presId="urn:microsoft.com/office/officeart/2016/7/layout/VerticalDownArrowProcess"/>
    <dgm:cxn modelId="{31276C97-9D1B-9D47-8173-505E47BFCB70}" type="presParOf" srcId="{BFC92DD6-E7E5-5A4E-AB08-48E6F0348F80}" destId="{0CD35D9B-09F4-8840-94A0-14B10D7A74A8}" srcOrd="0" destOrd="0" presId="urn:microsoft.com/office/officeart/2016/7/layout/VerticalDownArrowProcess"/>
    <dgm:cxn modelId="{BB084113-CD91-1A43-99AF-1A18A504566E}" type="presParOf" srcId="{BFC92DD6-E7E5-5A4E-AB08-48E6F0348F80}" destId="{E3BEBA37-1E7C-1B42-A76E-C034628843E4}" srcOrd="1" destOrd="0" presId="urn:microsoft.com/office/officeart/2016/7/layout/VerticalDownArrowProcess"/>
    <dgm:cxn modelId="{483092BD-3440-0E41-96E4-3F8F6323B48D}" type="presParOf" srcId="{BFC92DD6-E7E5-5A4E-AB08-48E6F0348F80}" destId="{12900A82-2C01-754F-A743-AF9C65112F0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01F175-7FD4-4099-9209-A67DDD2C5C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2C952915-233F-48E7-B76A-ED558445FA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Apex class</a:t>
          </a:r>
        </a:p>
      </dgm:t>
    </dgm:pt>
    <dgm:pt modelId="{88D97EBF-6064-46CD-8C93-27E775463E28}" type="parTrans" cxnId="{B645101D-215F-4E7F-A46C-70FE05CC894A}">
      <dgm:prSet/>
      <dgm:spPr/>
      <dgm:t>
        <a:bodyPr/>
        <a:lstStyle/>
        <a:p>
          <a:endParaRPr lang="en-US"/>
        </a:p>
      </dgm:t>
    </dgm:pt>
    <dgm:pt modelId="{B1B50D91-F51D-4BA9-A65D-64F0C4D8FE62}" type="sibTrans" cxnId="{B645101D-215F-4E7F-A46C-70FE05CC89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A32F3F-A588-45B5-8B81-123C6CB18D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LwC Template</a:t>
          </a:r>
        </a:p>
      </dgm:t>
    </dgm:pt>
    <dgm:pt modelId="{D497A2E5-B531-479C-A074-6AF338D86C04}" type="parTrans" cxnId="{33579567-D18A-45AC-BBE4-0AE0C4213351}">
      <dgm:prSet/>
      <dgm:spPr/>
      <dgm:t>
        <a:bodyPr/>
        <a:lstStyle/>
        <a:p>
          <a:endParaRPr lang="en-US"/>
        </a:p>
      </dgm:t>
    </dgm:pt>
    <dgm:pt modelId="{1572A72C-5DCC-402D-A738-4711F169F226}" type="sibTrans" cxnId="{33579567-D18A-45AC-BBE4-0AE0C42133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5CD9FC-6E47-433B-9723-72ACA515C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LwC Logic js</a:t>
          </a:r>
        </a:p>
      </dgm:t>
    </dgm:pt>
    <dgm:pt modelId="{2F2BFB95-01E9-444C-97D3-C5FE771083F9}" type="parTrans" cxnId="{874380E3-2455-4A9E-8674-AE8A31BF61A0}">
      <dgm:prSet/>
      <dgm:spPr/>
      <dgm:t>
        <a:bodyPr/>
        <a:lstStyle/>
        <a:p>
          <a:endParaRPr lang="en-US"/>
        </a:p>
      </dgm:t>
    </dgm:pt>
    <dgm:pt modelId="{A88D2DD2-B6B2-481A-8FCD-025C1D5A74C0}" type="sibTrans" cxnId="{874380E3-2455-4A9E-8674-AE8A31BF61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C05480-C2A7-4134-8DB6-E247DBE52A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Settings</a:t>
          </a:r>
        </a:p>
      </dgm:t>
    </dgm:pt>
    <dgm:pt modelId="{EBDA373A-3271-4C5D-BDB2-4E7439A942E9}" type="parTrans" cxnId="{2B93CBF0-DD94-4726-9325-55F1140E2634}">
      <dgm:prSet/>
      <dgm:spPr/>
      <dgm:t>
        <a:bodyPr/>
        <a:lstStyle/>
        <a:p>
          <a:endParaRPr lang="en-US"/>
        </a:p>
      </dgm:t>
    </dgm:pt>
    <dgm:pt modelId="{3B1EFD1F-64E3-4103-A831-68440AAC5451}" type="sibTrans" cxnId="{2B93CBF0-DD94-4726-9325-55F1140E2634}">
      <dgm:prSet/>
      <dgm:spPr/>
      <dgm:t>
        <a:bodyPr/>
        <a:lstStyle/>
        <a:p>
          <a:endParaRPr lang="en-US"/>
        </a:p>
      </dgm:t>
    </dgm:pt>
    <dgm:pt modelId="{6BA23CE6-7E90-40DC-972D-5FC89BD274E9}" type="pres">
      <dgm:prSet presAssocID="{9F01F175-7FD4-4099-9209-A67DDD2C5CD5}" presName="root" presStyleCnt="0">
        <dgm:presLayoutVars>
          <dgm:dir/>
          <dgm:resizeHandles val="exact"/>
        </dgm:presLayoutVars>
      </dgm:prSet>
      <dgm:spPr/>
    </dgm:pt>
    <dgm:pt modelId="{3251A339-8BD8-44F4-A0B2-7EB7AEA797F6}" type="pres">
      <dgm:prSet presAssocID="{9F01F175-7FD4-4099-9209-A67DDD2C5CD5}" presName="container" presStyleCnt="0">
        <dgm:presLayoutVars>
          <dgm:dir/>
          <dgm:resizeHandles val="exact"/>
        </dgm:presLayoutVars>
      </dgm:prSet>
      <dgm:spPr/>
    </dgm:pt>
    <dgm:pt modelId="{8B9283C2-2F9D-4706-A625-AA65A8516FC3}" type="pres">
      <dgm:prSet presAssocID="{2C952915-233F-48E7-B76A-ED558445FA4D}" presName="compNode" presStyleCnt="0"/>
      <dgm:spPr/>
    </dgm:pt>
    <dgm:pt modelId="{4BD0CC3B-8B3D-45F8-AF71-3D5086CCE49B}" type="pres">
      <dgm:prSet presAssocID="{2C952915-233F-48E7-B76A-ED558445FA4D}" presName="iconBgRect" presStyleLbl="bgShp" presStyleIdx="0" presStyleCnt="4"/>
      <dgm:spPr/>
    </dgm:pt>
    <dgm:pt modelId="{58B1271D-C6D2-45AC-87F0-BDB6FC6A36BD}" type="pres">
      <dgm:prSet presAssocID="{2C952915-233F-48E7-B76A-ED558445FA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asInPod"/>
        </a:ext>
      </dgm:extLst>
    </dgm:pt>
    <dgm:pt modelId="{08C0F188-D670-47FB-BBDC-B73D41A13D62}" type="pres">
      <dgm:prSet presAssocID="{2C952915-233F-48E7-B76A-ED558445FA4D}" presName="spaceRect" presStyleCnt="0"/>
      <dgm:spPr/>
    </dgm:pt>
    <dgm:pt modelId="{ABB4E94A-55AE-42C1-BE28-8732699E0540}" type="pres">
      <dgm:prSet presAssocID="{2C952915-233F-48E7-B76A-ED558445FA4D}" presName="textRect" presStyleLbl="revTx" presStyleIdx="0" presStyleCnt="4">
        <dgm:presLayoutVars>
          <dgm:chMax val="1"/>
          <dgm:chPref val="1"/>
        </dgm:presLayoutVars>
      </dgm:prSet>
      <dgm:spPr/>
    </dgm:pt>
    <dgm:pt modelId="{F6CC3DAD-5CD5-4AC7-A02F-D317FAE3D84B}" type="pres">
      <dgm:prSet presAssocID="{B1B50D91-F51D-4BA9-A65D-64F0C4D8FE62}" presName="sibTrans" presStyleLbl="sibTrans2D1" presStyleIdx="0" presStyleCnt="0"/>
      <dgm:spPr/>
    </dgm:pt>
    <dgm:pt modelId="{CD9E03B7-655A-40F0-BF38-FE80833B6042}" type="pres">
      <dgm:prSet presAssocID="{1FA32F3F-A588-45B5-8B81-123C6CB18D66}" presName="compNode" presStyleCnt="0"/>
      <dgm:spPr/>
    </dgm:pt>
    <dgm:pt modelId="{C8BB2DB6-2C8B-4ED0-BAA1-D7993B128FB5}" type="pres">
      <dgm:prSet presAssocID="{1FA32F3F-A588-45B5-8B81-123C6CB18D66}" presName="iconBgRect" presStyleLbl="bgShp" presStyleIdx="1" presStyleCnt="4"/>
      <dgm:spPr/>
    </dgm:pt>
    <dgm:pt modelId="{E7CCDC75-149B-404D-815F-F6C331F6261B}" type="pres">
      <dgm:prSet presAssocID="{1FA32F3F-A588-45B5-8B81-123C6CB18D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2B5A37-17D7-417A-A218-7CB7BAE1111C}" type="pres">
      <dgm:prSet presAssocID="{1FA32F3F-A588-45B5-8B81-123C6CB18D66}" presName="spaceRect" presStyleCnt="0"/>
      <dgm:spPr/>
    </dgm:pt>
    <dgm:pt modelId="{0735F32C-839B-4548-BB44-DAAA26A29EFB}" type="pres">
      <dgm:prSet presAssocID="{1FA32F3F-A588-45B5-8B81-123C6CB18D66}" presName="textRect" presStyleLbl="revTx" presStyleIdx="1" presStyleCnt="4">
        <dgm:presLayoutVars>
          <dgm:chMax val="1"/>
          <dgm:chPref val="1"/>
        </dgm:presLayoutVars>
      </dgm:prSet>
      <dgm:spPr/>
    </dgm:pt>
    <dgm:pt modelId="{7054F0EE-D1E8-44AC-87E7-302407D86389}" type="pres">
      <dgm:prSet presAssocID="{1572A72C-5DCC-402D-A738-4711F169F226}" presName="sibTrans" presStyleLbl="sibTrans2D1" presStyleIdx="0" presStyleCnt="0"/>
      <dgm:spPr/>
    </dgm:pt>
    <dgm:pt modelId="{D13DB2EA-11AA-4D5A-BAAC-8FA00E017E71}" type="pres">
      <dgm:prSet presAssocID="{D25CD9FC-6E47-433B-9723-72ACA515C621}" presName="compNode" presStyleCnt="0"/>
      <dgm:spPr/>
    </dgm:pt>
    <dgm:pt modelId="{2B51AD6D-B0F4-489B-8E7A-24262C52BD88}" type="pres">
      <dgm:prSet presAssocID="{D25CD9FC-6E47-433B-9723-72ACA515C621}" presName="iconBgRect" presStyleLbl="bgShp" presStyleIdx="2" presStyleCnt="4"/>
      <dgm:spPr/>
    </dgm:pt>
    <dgm:pt modelId="{0A7A319A-9BD1-41B9-8924-67E7E65D9D3D}" type="pres">
      <dgm:prSet presAssocID="{D25CD9FC-6E47-433B-9723-72ACA515C6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5319798-8485-4F5E-AAC2-0856831DB952}" type="pres">
      <dgm:prSet presAssocID="{D25CD9FC-6E47-433B-9723-72ACA515C621}" presName="spaceRect" presStyleCnt="0"/>
      <dgm:spPr/>
    </dgm:pt>
    <dgm:pt modelId="{550D55E7-E8DF-4930-A342-44AB93EE3AB7}" type="pres">
      <dgm:prSet presAssocID="{D25CD9FC-6E47-433B-9723-72ACA515C621}" presName="textRect" presStyleLbl="revTx" presStyleIdx="2" presStyleCnt="4">
        <dgm:presLayoutVars>
          <dgm:chMax val="1"/>
          <dgm:chPref val="1"/>
        </dgm:presLayoutVars>
      </dgm:prSet>
      <dgm:spPr/>
    </dgm:pt>
    <dgm:pt modelId="{C159E071-5423-4217-8FA4-31CD1A14FB47}" type="pres">
      <dgm:prSet presAssocID="{A88D2DD2-B6B2-481A-8FCD-025C1D5A74C0}" presName="sibTrans" presStyleLbl="sibTrans2D1" presStyleIdx="0" presStyleCnt="0"/>
      <dgm:spPr/>
    </dgm:pt>
    <dgm:pt modelId="{02659A06-6BB2-4417-8F86-51129FB63B58}" type="pres">
      <dgm:prSet presAssocID="{BAC05480-C2A7-4134-8DB6-E247DBE52AB1}" presName="compNode" presStyleCnt="0"/>
      <dgm:spPr/>
    </dgm:pt>
    <dgm:pt modelId="{193A271A-3A30-46D5-A0AE-1CFD89580D24}" type="pres">
      <dgm:prSet presAssocID="{BAC05480-C2A7-4134-8DB6-E247DBE52AB1}" presName="iconBgRect" presStyleLbl="bgShp" presStyleIdx="3" presStyleCnt="4"/>
      <dgm:spPr/>
    </dgm:pt>
    <dgm:pt modelId="{C4F94101-E33B-4E0F-B519-EE30003C2ABF}" type="pres">
      <dgm:prSet presAssocID="{BAC05480-C2A7-4134-8DB6-E247DBE52A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46EC7EBC-46A1-4CEC-AADF-E8EA6D4B156C}" type="pres">
      <dgm:prSet presAssocID="{BAC05480-C2A7-4134-8DB6-E247DBE52AB1}" presName="spaceRect" presStyleCnt="0"/>
      <dgm:spPr/>
    </dgm:pt>
    <dgm:pt modelId="{FCE9AC1E-8030-4B73-98B8-5DC0AF16D8DF}" type="pres">
      <dgm:prSet presAssocID="{BAC05480-C2A7-4134-8DB6-E247DBE52A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45101D-215F-4E7F-A46C-70FE05CC894A}" srcId="{9F01F175-7FD4-4099-9209-A67DDD2C5CD5}" destId="{2C952915-233F-48E7-B76A-ED558445FA4D}" srcOrd="0" destOrd="0" parTransId="{88D97EBF-6064-46CD-8C93-27E775463E28}" sibTransId="{B1B50D91-F51D-4BA9-A65D-64F0C4D8FE62}"/>
    <dgm:cxn modelId="{8D4B4D2D-27D5-834D-A5D0-F78A79E311A2}" type="presOf" srcId="{A88D2DD2-B6B2-481A-8FCD-025C1D5A74C0}" destId="{C159E071-5423-4217-8FA4-31CD1A14FB47}" srcOrd="0" destOrd="0" presId="urn:microsoft.com/office/officeart/2018/2/layout/IconCircleList"/>
    <dgm:cxn modelId="{63F20A55-FB37-0945-8773-8624E23116D1}" type="presOf" srcId="{D25CD9FC-6E47-433B-9723-72ACA515C621}" destId="{550D55E7-E8DF-4930-A342-44AB93EE3AB7}" srcOrd="0" destOrd="0" presId="urn:microsoft.com/office/officeart/2018/2/layout/IconCircleList"/>
    <dgm:cxn modelId="{33579567-D18A-45AC-BBE4-0AE0C4213351}" srcId="{9F01F175-7FD4-4099-9209-A67DDD2C5CD5}" destId="{1FA32F3F-A588-45B5-8B81-123C6CB18D66}" srcOrd="1" destOrd="0" parTransId="{D497A2E5-B531-479C-A074-6AF338D86C04}" sibTransId="{1572A72C-5DCC-402D-A738-4711F169F226}"/>
    <dgm:cxn modelId="{922DF3A4-9482-CD41-9A40-8682EB733C5C}" type="presOf" srcId="{BAC05480-C2A7-4134-8DB6-E247DBE52AB1}" destId="{FCE9AC1E-8030-4B73-98B8-5DC0AF16D8DF}" srcOrd="0" destOrd="0" presId="urn:microsoft.com/office/officeart/2018/2/layout/IconCircleList"/>
    <dgm:cxn modelId="{EB4A7CB7-8242-7347-BED5-B3864FCC71F5}" type="presOf" srcId="{2C952915-233F-48E7-B76A-ED558445FA4D}" destId="{ABB4E94A-55AE-42C1-BE28-8732699E0540}" srcOrd="0" destOrd="0" presId="urn:microsoft.com/office/officeart/2018/2/layout/IconCircleList"/>
    <dgm:cxn modelId="{488779C5-E15D-304E-ACD9-4500BE2FC3FF}" type="presOf" srcId="{1FA32F3F-A588-45B5-8B81-123C6CB18D66}" destId="{0735F32C-839B-4548-BB44-DAAA26A29EFB}" srcOrd="0" destOrd="0" presId="urn:microsoft.com/office/officeart/2018/2/layout/IconCircleList"/>
    <dgm:cxn modelId="{A69017E0-9D2B-9049-A8AD-1946166D8662}" type="presOf" srcId="{B1B50D91-F51D-4BA9-A65D-64F0C4D8FE62}" destId="{F6CC3DAD-5CD5-4AC7-A02F-D317FAE3D84B}" srcOrd="0" destOrd="0" presId="urn:microsoft.com/office/officeart/2018/2/layout/IconCircleList"/>
    <dgm:cxn modelId="{874380E3-2455-4A9E-8674-AE8A31BF61A0}" srcId="{9F01F175-7FD4-4099-9209-A67DDD2C5CD5}" destId="{D25CD9FC-6E47-433B-9723-72ACA515C621}" srcOrd="2" destOrd="0" parTransId="{2F2BFB95-01E9-444C-97D3-C5FE771083F9}" sibTransId="{A88D2DD2-B6B2-481A-8FCD-025C1D5A74C0}"/>
    <dgm:cxn modelId="{2B93CBF0-DD94-4726-9325-55F1140E2634}" srcId="{9F01F175-7FD4-4099-9209-A67DDD2C5CD5}" destId="{BAC05480-C2A7-4134-8DB6-E247DBE52AB1}" srcOrd="3" destOrd="0" parTransId="{EBDA373A-3271-4C5D-BDB2-4E7439A942E9}" sibTransId="{3B1EFD1F-64E3-4103-A831-68440AAC5451}"/>
    <dgm:cxn modelId="{CDB28AF2-1DDC-6C4A-8B0B-BC6BA01C854D}" type="presOf" srcId="{9F01F175-7FD4-4099-9209-A67DDD2C5CD5}" destId="{6BA23CE6-7E90-40DC-972D-5FC89BD274E9}" srcOrd="0" destOrd="0" presId="urn:microsoft.com/office/officeart/2018/2/layout/IconCircleList"/>
    <dgm:cxn modelId="{03C4D9F3-A97B-D64D-8740-153FD39622E1}" type="presOf" srcId="{1572A72C-5DCC-402D-A738-4711F169F226}" destId="{7054F0EE-D1E8-44AC-87E7-302407D86389}" srcOrd="0" destOrd="0" presId="urn:microsoft.com/office/officeart/2018/2/layout/IconCircleList"/>
    <dgm:cxn modelId="{C251DEDB-7207-C543-9F88-A29A1A1ACA9F}" type="presParOf" srcId="{6BA23CE6-7E90-40DC-972D-5FC89BD274E9}" destId="{3251A339-8BD8-44F4-A0B2-7EB7AEA797F6}" srcOrd="0" destOrd="0" presId="urn:microsoft.com/office/officeart/2018/2/layout/IconCircleList"/>
    <dgm:cxn modelId="{D0FD4CC6-1BBF-AD4A-9C96-125638B81B48}" type="presParOf" srcId="{3251A339-8BD8-44F4-A0B2-7EB7AEA797F6}" destId="{8B9283C2-2F9D-4706-A625-AA65A8516FC3}" srcOrd="0" destOrd="0" presId="urn:microsoft.com/office/officeart/2018/2/layout/IconCircleList"/>
    <dgm:cxn modelId="{D212D75B-651F-B74E-93C4-A74D9B40FEB4}" type="presParOf" srcId="{8B9283C2-2F9D-4706-A625-AA65A8516FC3}" destId="{4BD0CC3B-8B3D-45F8-AF71-3D5086CCE49B}" srcOrd="0" destOrd="0" presId="urn:microsoft.com/office/officeart/2018/2/layout/IconCircleList"/>
    <dgm:cxn modelId="{3476C086-C86B-9541-B24F-3B49908175EF}" type="presParOf" srcId="{8B9283C2-2F9D-4706-A625-AA65A8516FC3}" destId="{58B1271D-C6D2-45AC-87F0-BDB6FC6A36BD}" srcOrd="1" destOrd="0" presId="urn:microsoft.com/office/officeart/2018/2/layout/IconCircleList"/>
    <dgm:cxn modelId="{2DBAD45F-1EB2-DE4F-9389-590DC179AAE2}" type="presParOf" srcId="{8B9283C2-2F9D-4706-A625-AA65A8516FC3}" destId="{08C0F188-D670-47FB-BBDC-B73D41A13D62}" srcOrd="2" destOrd="0" presId="urn:microsoft.com/office/officeart/2018/2/layout/IconCircleList"/>
    <dgm:cxn modelId="{36C58F22-7715-D245-9C14-41A5B87C2D30}" type="presParOf" srcId="{8B9283C2-2F9D-4706-A625-AA65A8516FC3}" destId="{ABB4E94A-55AE-42C1-BE28-8732699E0540}" srcOrd="3" destOrd="0" presId="urn:microsoft.com/office/officeart/2018/2/layout/IconCircleList"/>
    <dgm:cxn modelId="{A3EB5B5E-8CEA-0B47-8947-F9AEC7735E9E}" type="presParOf" srcId="{3251A339-8BD8-44F4-A0B2-7EB7AEA797F6}" destId="{F6CC3DAD-5CD5-4AC7-A02F-D317FAE3D84B}" srcOrd="1" destOrd="0" presId="urn:microsoft.com/office/officeart/2018/2/layout/IconCircleList"/>
    <dgm:cxn modelId="{9CBF47DF-1297-AA43-A8E6-7FABFD3FE4E6}" type="presParOf" srcId="{3251A339-8BD8-44F4-A0B2-7EB7AEA797F6}" destId="{CD9E03B7-655A-40F0-BF38-FE80833B6042}" srcOrd="2" destOrd="0" presId="urn:microsoft.com/office/officeart/2018/2/layout/IconCircleList"/>
    <dgm:cxn modelId="{F9A402FA-B704-2740-B312-9DA9CDC6BE05}" type="presParOf" srcId="{CD9E03B7-655A-40F0-BF38-FE80833B6042}" destId="{C8BB2DB6-2C8B-4ED0-BAA1-D7993B128FB5}" srcOrd="0" destOrd="0" presId="urn:microsoft.com/office/officeart/2018/2/layout/IconCircleList"/>
    <dgm:cxn modelId="{7823B050-23C0-5C40-9187-E1EEAA1BE0EF}" type="presParOf" srcId="{CD9E03B7-655A-40F0-BF38-FE80833B6042}" destId="{E7CCDC75-149B-404D-815F-F6C331F6261B}" srcOrd="1" destOrd="0" presId="urn:microsoft.com/office/officeart/2018/2/layout/IconCircleList"/>
    <dgm:cxn modelId="{49049B3B-4CB9-D64E-AFFE-A0C48B8D309C}" type="presParOf" srcId="{CD9E03B7-655A-40F0-BF38-FE80833B6042}" destId="{162B5A37-17D7-417A-A218-7CB7BAE1111C}" srcOrd="2" destOrd="0" presId="urn:microsoft.com/office/officeart/2018/2/layout/IconCircleList"/>
    <dgm:cxn modelId="{0D22F1C6-654E-4C45-8CB1-66A70C7A8226}" type="presParOf" srcId="{CD9E03B7-655A-40F0-BF38-FE80833B6042}" destId="{0735F32C-839B-4548-BB44-DAAA26A29EFB}" srcOrd="3" destOrd="0" presId="urn:microsoft.com/office/officeart/2018/2/layout/IconCircleList"/>
    <dgm:cxn modelId="{AAAAB84A-B394-A146-A8BA-722DB27676FD}" type="presParOf" srcId="{3251A339-8BD8-44F4-A0B2-7EB7AEA797F6}" destId="{7054F0EE-D1E8-44AC-87E7-302407D86389}" srcOrd="3" destOrd="0" presId="urn:microsoft.com/office/officeart/2018/2/layout/IconCircleList"/>
    <dgm:cxn modelId="{5E3BA01C-CF55-1C46-B511-D9EC76A85B66}" type="presParOf" srcId="{3251A339-8BD8-44F4-A0B2-7EB7AEA797F6}" destId="{D13DB2EA-11AA-4D5A-BAAC-8FA00E017E71}" srcOrd="4" destOrd="0" presId="urn:microsoft.com/office/officeart/2018/2/layout/IconCircleList"/>
    <dgm:cxn modelId="{6048FF4C-B552-2143-BCB0-3EAC1DC9B9F4}" type="presParOf" srcId="{D13DB2EA-11AA-4D5A-BAAC-8FA00E017E71}" destId="{2B51AD6D-B0F4-489B-8E7A-24262C52BD88}" srcOrd="0" destOrd="0" presId="urn:microsoft.com/office/officeart/2018/2/layout/IconCircleList"/>
    <dgm:cxn modelId="{9D38E00D-FA05-184E-BEEB-B1CC3CF2636F}" type="presParOf" srcId="{D13DB2EA-11AA-4D5A-BAAC-8FA00E017E71}" destId="{0A7A319A-9BD1-41B9-8924-67E7E65D9D3D}" srcOrd="1" destOrd="0" presId="urn:microsoft.com/office/officeart/2018/2/layout/IconCircleList"/>
    <dgm:cxn modelId="{0D46A0F5-8103-C047-AB75-B3EAC6B52C24}" type="presParOf" srcId="{D13DB2EA-11AA-4D5A-BAAC-8FA00E017E71}" destId="{35319798-8485-4F5E-AAC2-0856831DB952}" srcOrd="2" destOrd="0" presId="urn:microsoft.com/office/officeart/2018/2/layout/IconCircleList"/>
    <dgm:cxn modelId="{1D7CDBD0-19A5-C34F-A1B5-12C861AC6C5F}" type="presParOf" srcId="{D13DB2EA-11AA-4D5A-BAAC-8FA00E017E71}" destId="{550D55E7-E8DF-4930-A342-44AB93EE3AB7}" srcOrd="3" destOrd="0" presId="urn:microsoft.com/office/officeart/2018/2/layout/IconCircleList"/>
    <dgm:cxn modelId="{FBC7ED93-473D-A046-8F70-607D8E62267A}" type="presParOf" srcId="{3251A339-8BD8-44F4-A0B2-7EB7AEA797F6}" destId="{C159E071-5423-4217-8FA4-31CD1A14FB47}" srcOrd="5" destOrd="0" presId="urn:microsoft.com/office/officeart/2018/2/layout/IconCircleList"/>
    <dgm:cxn modelId="{66911E0D-99B1-3146-B5A7-D2E661A66224}" type="presParOf" srcId="{3251A339-8BD8-44F4-A0B2-7EB7AEA797F6}" destId="{02659A06-6BB2-4417-8F86-51129FB63B58}" srcOrd="6" destOrd="0" presId="urn:microsoft.com/office/officeart/2018/2/layout/IconCircleList"/>
    <dgm:cxn modelId="{F47BC5EF-EFEA-ED45-A4C3-ABB46384F993}" type="presParOf" srcId="{02659A06-6BB2-4417-8F86-51129FB63B58}" destId="{193A271A-3A30-46D5-A0AE-1CFD89580D24}" srcOrd="0" destOrd="0" presId="urn:microsoft.com/office/officeart/2018/2/layout/IconCircleList"/>
    <dgm:cxn modelId="{0A33D360-48D4-2648-9064-635E904A891B}" type="presParOf" srcId="{02659A06-6BB2-4417-8F86-51129FB63B58}" destId="{C4F94101-E33B-4E0F-B519-EE30003C2ABF}" srcOrd="1" destOrd="0" presId="urn:microsoft.com/office/officeart/2018/2/layout/IconCircleList"/>
    <dgm:cxn modelId="{BACE491D-A6D2-4548-AB42-5FFCD276BBA2}" type="presParOf" srcId="{02659A06-6BB2-4417-8F86-51129FB63B58}" destId="{46EC7EBC-46A1-4CEC-AADF-E8EA6D4B156C}" srcOrd="2" destOrd="0" presId="urn:microsoft.com/office/officeart/2018/2/layout/IconCircleList"/>
    <dgm:cxn modelId="{D648CD15-79FD-BD45-9F8D-A002F9AFE85D}" type="presParOf" srcId="{02659A06-6BB2-4417-8F86-51129FB63B58}" destId="{FCE9AC1E-8030-4B73-98B8-5DC0AF16D8D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7C44B-907A-A34E-B2CC-BE0B471D68D3}">
      <dsp:nvSpPr>
        <dsp:cNvPr id="0" name=""/>
        <dsp:cNvSpPr/>
      </dsp:nvSpPr>
      <dsp:spPr>
        <a:xfrm>
          <a:off x="0" y="57721"/>
          <a:ext cx="6263640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Problem Statement</a:t>
          </a:r>
        </a:p>
      </dsp:txBody>
      <dsp:txXfrm>
        <a:off x="48005" y="105726"/>
        <a:ext cx="6167630" cy="887374"/>
      </dsp:txXfrm>
    </dsp:sp>
    <dsp:sp modelId="{9ACDECAA-3290-D94F-9572-45B5AE43A813}">
      <dsp:nvSpPr>
        <dsp:cNvPr id="0" name=""/>
        <dsp:cNvSpPr/>
      </dsp:nvSpPr>
      <dsp:spPr>
        <a:xfrm>
          <a:off x="0" y="1159186"/>
          <a:ext cx="6263640" cy="983384"/>
        </a:xfrm>
        <a:prstGeom prst="roundRect">
          <a:avLst/>
        </a:prstGeom>
        <a:solidFill>
          <a:schemeClr val="accent2">
            <a:hueOff val="1591615"/>
            <a:satOff val="2700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Assumptions</a:t>
          </a:r>
        </a:p>
      </dsp:txBody>
      <dsp:txXfrm>
        <a:off x="48005" y="1207191"/>
        <a:ext cx="6167630" cy="887374"/>
      </dsp:txXfrm>
    </dsp:sp>
    <dsp:sp modelId="{79404AF2-BCBC-2547-A9B1-71F0DD968A3E}">
      <dsp:nvSpPr>
        <dsp:cNvPr id="0" name=""/>
        <dsp:cNvSpPr/>
      </dsp:nvSpPr>
      <dsp:spPr>
        <a:xfrm>
          <a:off x="0" y="2260651"/>
          <a:ext cx="6263640" cy="983384"/>
        </a:xfrm>
        <a:prstGeom prst="roundRect">
          <a:avLst/>
        </a:prstGeom>
        <a:solidFill>
          <a:schemeClr val="accent2">
            <a:hueOff val="3183231"/>
            <a:satOff val="540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Design</a:t>
          </a:r>
        </a:p>
      </dsp:txBody>
      <dsp:txXfrm>
        <a:off x="48005" y="2308656"/>
        <a:ext cx="6167630" cy="887374"/>
      </dsp:txXfrm>
    </dsp:sp>
    <dsp:sp modelId="{271FCABC-E99C-8E44-998E-C451D7C7A664}">
      <dsp:nvSpPr>
        <dsp:cNvPr id="0" name=""/>
        <dsp:cNvSpPr/>
      </dsp:nvSpPr>
      <dsp:spPr>
        <a:xfrm>
          <a:off x="0" y="3362116"/>
          <a:ext cx="6263640" cy="983384"/>
        </a:xfrm>
        <a:prstGeom prst="roundRect">
          <a:avLst/>
        </a:prstGeom>
        <a:solidFill>
          <a:schemeClr val="accent2">
            <a:hueOff val="4774846"/>
            <a:satOff val="8100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Demo</a:t>
          </a:r>
        </a:p>
      </dsp:txBody>
      <dsp:txXfrm>
        <a:off x="48005" y="3410121"/>
        <a:ext cx="6167630" cy="887374"/>
      </dsp:txXfrm>
    </dsp:sp>
    <dsp:sp modelId="{542877C1-A54A-6749-940A-D450CEF6C78F}">
      <dsp:nvSpPr>
        <dsp:cNvPr id="0" name=""/>
        <dsp:cNvSpPr/>
      </dsp:nvSpPr>
      <dsp:spPr>
        <a:xfrm>
          <a:off x="0" y="4463581"/>
          <a:ext cx="6263640" cy="983384"/>
        </a:xfrm>
        <a:prstGeom prst="round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Code Walk through</a:t>
          </a:r>
        </a:p>
      </dsp:txBody>
      <dsp:txXfrm>
        <a:off x="48005" y="4511586"/>
        <a:ext cx="616763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75970-4B53-0241-89F5-1151C6C2A129}">
      <dsp:nvSpPr>
        <dsp:cNvPr id="0" name=""/>
        <dsp:cNvSpPr/>
      </dsp:nvSpPr>
      <dsp:spPr>
        <a:xfrm>
          <a:off x="0" y="195916"/>
          <a:ext cx="6263640" cy="1230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data is not persisted to storage on add/ remove (no POST/PUT option).</a:t>
          </a:r>
        </a:p>
      </dsp:txBody>
      <dsp:txXfrm>
        <a:off x="60077" y="255993"/>
        <a:ext cx="6143486" cy="1110539"/>
      </dsp:txXfrm>
    </dsp:sp>
    <dsp:sp modelId="{1DB0A648-97C8-DE47-A341-04FC42B2C2B6}">
      <dsp:nvSpPr>
        <dsp:cNvPr id="0" name=""/>
        <dsp:cNvSpPr/>
      </dsp:nvSpPr>
      <dsp:spPr>
        <a:xfrm>
          <a:off x="0" y="1489970"/>
          <a:ext cx="6263640" cy="1230693"/>
        </a:xfrm>
        <a:prstGeom prst="roundRect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 and remove functionality will happen in the UI in memory json data to show the event handler capability.</a:t>
          </a:r>
        </a:p>
      </dsp:txBody>
      <dsp:txXfrm>
        <a:off x="60077" y="1550047"/>
        <a:ext cx="6143486" cy="1110539"/>
      </dsp:txXfrm>
    </dsp:sp>
    <dsp:sp modelId="{B0230A36-69BB-9C4B-9E60-9C5F00B9BA58}">
      <dsp:nvSpPr>
        <dsp:cNvPr id="0" name=""/>
        <dsp:cNvSpPr/>
      </dsp:nvSpPr>
      <dsp:spPr>
        <a:xfrm>
          <a:off x="0" y="2784023"/>
          <a:ext cx="6263640" cy="1230693"/>
        </a:xfrm>
        <a:prstGeom prst="roundRect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UI changes are done using </a:t>
          </a:r>
          <a:r>
            <a:rPr lang="en-US" sz="2200" kern="1200" dirty="0" err="1"/>
            <a:t>LwC</a:t>
          </a:r>
          <a:r>
            <a:rPr lang="en-US" sz="2200" kern="1200" dirty="0"/>
            <a:t>, assuming it to be the framework of choice per document.</a:t>
          </a:r>
        </a:p>
      </dsp:txBody>
      <dsp:txXfrm>
        <a:off x="60077" y="2844100"/>
        <a:ext cx="6143486" cy="1110539"/>
      </dsp:txXfrm>
    </dsp:sp>
    <dsp:sp modelId="{CCC6E321-8E11-A843-96B4-A675889DEE21}">
      <dsp:nvSpPr>
        <dsp:cNvPr id="0" name=""/>
        <dsp:cNvSpPr/>
      </dsp:nvSpPr>
      <dsp:spPr>
        <a:xfrm>
          <a:off x="0" y="4078077"/>
          <a:ext cx="6263640" cy="1230693"/>
        </a:xfrm>
        <a:prstGeom prst="round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Purpose of the coloring(red) difference is to differentiate the selected vs unselected rows, which is done using native </a:t>
          </a:r>
          <a:r>
            <a:rPr lang="en-US" sz="2200" kern="1200" dirty="0" err="1"/>
            <a:t>datatable</a:t>
          </a:r>
          <a:r>
            <a:rPr lang="en-US" sz="2200" kern="1200" dirty="0"/>
            <a:t> color scheme.</a:t>
          </a:r>
        </a:p>
      </dsp:txBody>
      <dsp:txXfrm>
        <a:off x="60077" y="4138154"/>
        <a:ext cx="6143486" cy="1110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49AED-9D56-EB48-8852-6F2976214F0F}">
      <dsp:nvSpPr>
        <dsp:cNvPr id="0" name=""/>
        <dsp:cNvSpPr/>
      </dsp:nvSpPr>
      <dsp:spPr>
        <a:xfrm>
          <a:off x="3425469" y="828215"/>
          <a:ext cx="637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71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27361" y="870597"/>
        <a:ext cx="33388" cy="6677"/>
      </dsp:txXfrm>
    </dsp:sp>
    <dsp:sp modelId="{F87301C1-230D-A745-9027-6A7E29A646EB}">
      <dsp:nvSpPr>
        <dsp:cNvPr id="0" name=""/>
        <dsp:cNvSpPr/>
      </dsp:nvSpPr>
      <dsp:spPr>
        <a:xfrm>
          <a:off x="523905" y="2926"/>
          <a:ext cx="2903363" cy="1742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67" tIns="149335" rIns="142267" bIns="14933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Apex class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Build an apex class to fetch the data through a REST API callout and send the list back to UI components.</a:t>
          </a:r>
        </a:p>
      </dsp:txBody>
      <dsp:txXfrm>
        <a:off x="523905" y="2926"/>
        <a:ext cx="2903363" cy="1742018"/>
      </dsp:txXfrm>
    </dsp:sp>
    <dsp:sp modelId="{3DBBC3AD-E332-4349-8A37-81E0FC8811B4}">
      <dsp:nvSpPr>
        <dsp:cNvPr id="0" name=""/>
        <dsp:cNvSpPr/>
      </dsp:nvSpPr>
      <dsp:spPr>
        <a:xfrm>
          <a:off x="6996606" y="828215"/>
          <a:ext cx="637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7173" y="45720"/>
              </a:lnTo>
            </a:path>
          </a:pathLst>
        </a:custGeom>
        <a:noFill/>
        <a:ln w="6350" cap="flat" cmpd="sng" algn="ctr">
          <a:solidFill>
            <a:schemeClr val="accent2">
              <a:hueOff val="1591615"/>
              <a:satOff val="2700"/>
              <a:lumOff val="-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98499" y="870597"/>
        <a:ext cx="33388" cy="6677"/>
      </dsp:txXfrm>
    </dsp:sp>
    <dsp:sp modelId="{3B823654-7458-624E-B29E-B19D1FCD5AA1}">
      <dsp:nvSpPr>
        <dsp:cNvPr id="0" name=""/>
        <dsp:cNvSpPr/>
      </dsp:nvSpPr>
      <dsp:spPr>
        <a:xfrm>
          <a:off x="4095043" y="2926"/>
          <a:ext cx="2903363" cy="1742018"/>
        </a:xfrm>
        <a:prstGeom prst="rect">
          <a:avLst/>
        </a:prstGeom>
        <a:solidFill>
          <a:schemeClr val="accent2">
            <a:hueOff val="1273292"/>
            <a:satOff val="2160"/>
            <a:lumOff val="-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67" tIns="149335" rIns="142267" bIns="14933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Named Credentials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 Named Credentials to enable the REST API callout.</a:t>
          </a:r>
        </a:p>
      </dsp:txBody>
      <dsp:txXfrm>
        <a:off x="4095043" y="2926"/>
        <a:ext cx="2903363" cy="1742018"/>
      </dsp:txXfrm>
    </dsp:sp>
    <dsp:sp modelId="{1C48E9E7-03FB-2949-9BD1-42B8998ACB1C}">
      <dsp:nvSpPr>
        <dsp:cNvPr id="0" name=""/>
        <dsp:cNvSpPr/>
      </dsp:nvSpPr>
      <dsp:spPr>
        <a:xfrm>
          <a:off x="1975587" y="1743145"/>
          <a:ext cx="7142275" cy="637173"/>
        </a:xfrm>
        <a:custGeom>
          <a:avLst/>
          <a:gdLst/>
          <a:ahLst/>
          <a:cxnLst/>
          <a:rect l="0" t="0" r="0" b="0"/>
          <a:pathLst>
            <a:path>
              <a:moveTo>
                <a:pt x="7142275" y="0"/>
              </a:moveTo>
              <a:lnTo>
                <a:pt x="7142275" y="335686"/>
              </a:lnTo>
              <a:lnTo>
                <a:pt x="0" y="335686"/>
              </a:lnTo>
              <a:lnTo>
                <a:pt x="0" y="637173"/>
              </a:lnTo>
            </a:path>
          </a:pathLst>
        </a:custGeom>
        <a:noFill/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7389" y="2058393"/>
        <a:ext cx="358671" cy="6677"/>
      </dsp:txXfrm>
    </dsp:sp>
    <dsp:sp modelId="{9BB3A3B3-E2A8-C741-AD38-127DA9BD1170}">
      <dsp:nvSpPr>
        <dsp:cNvPr id="0" name=""/>
        <dsp:cNvSpPr/>
      </dsp:nvSpPr>
      <dsp:spPr>
        <a:xfrm>
          <a:off x="7666180" y="2926"/>
          <a:ext cx="2903363" cy="1742018"/>
        </a:xfrm>
        <a:prstGeom prst="rect">
          <a:avLst/>
        </a:prstGeom>
        <a:solidFill>
          <a:schemeClr val="accent2">
            <a:hueOff val="2546585"/>
            <a:satOff val="4320"/>
            <a:lumOff val="-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67" tIns="149335" rIns="142267" bIns="14933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LWC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Build LWC to retrieve the list and process it to render. </a:t>
          </a:r>
        </a:p>
      </dsp:txBody>
      <dsp:txXfrm>
        <a:off x="7666180" y="2926"/>
        <a:ext cx="2903363" cy="1742018"/>
      </dsp:txXfrm>
    </dsp:sp>
    <dsp:sp modelId="{2D0327E4-DA04-8743-A58F-F72369E5EFEE}">
      <dsp:nvSpPr>
        <dsp:cNvPr id="0" name=""/>
        <dsp:cNvSpPr/>
      </dsp:nvSpPr>
      <dsp:spPr>
        <a:xfrm>
          <a:off x="3425469" y="3238008"/>
          <a:ext cx="637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7173" y="45720"/>
              </a:lnTo>
            </a:path>
          </a:pathLst>
        </a:custGeom>
        <a:noFill/>
        <a:ln w="6350" cap="flat" cmpd="sng" algn="ctr">
          <a:solidFill>
            <a:schemeClr val="accent2">
              <a:hueOff val="4774846"/>
              <a:satOff val="8100"/>
              <a:lumOff val="-2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27361" y="3280389"/>
        <a:ext cx="33388" cy="6677"/>
      </dsp:txXfrm>
    </dsp:sp>
    <dsp:sp modelId="{492432BB-F446-AB41-B264-1C56517F3566}">
      <dsp:nvSpPr>
        <dsp:cNvPr id="0" name=""/>
        <dsp:cNvSpPr/>
      </dsp:nvSpPr>
      <dsp:spPr>
        <a:xfrm>
          <a:off x="523905" y="2412718"/>
          <a:ext cx="2903363" cy="1742018"/>
        </a:xfrm>
        <a:prstGeom prst="rect">
          <a:avLst/>
        </a:prstGeom>
        <a:solidFill>
          <a:schemeClr val="accent2">
            <a:hueOff val="3819877"/>
            <a:satOff val="6480"/>
            <a:lumOff val="-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67" tIns="149335" rIns="142267" bIns="14933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table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Utilize the ”</a:t>
          </a:r>
          <a:r>
            <a:rPr lang="en-US" sz="1400" kern="1200" dirty="0" err="1"/>
            <a:t>Datatable</a:t>
          </a:r>
          <a:r>
            <a:rPr lang="en-US" sz="1400" kern="1200" dirty="0"/>
            <a:t>" component instead of building the table from scratch and reuse the out of the box functionality to avoid complexity.</a:t>
          </a:r>
        </a:p>
      </dsp:txBody>
      <dsp:txXfrm>
        <a:off x="523905" y="2412718"/>
        <a:ext cx="2903363" cy="1742018"/>
      </dsp:txXfrm>
    </dsp:sp>
    <dsp:sp modelId="{50C4C204-B00F-394A-8FCE-AADF4390FCC7}">
      <dsp:nvSpPr>
        <dsp:cNvPr id="0" name=""/>
        <dsp:cNvSpPr/>
      </dsp:nvSpPr>
      <dsp:spPr>
        <a:xfrm>
          <a:off x="6996606" y="3238008"/>
          <a:ext cx="637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7173" y="45720"/>
              </a:lnTo>
            </a:path>
          </a:pathLst>
        </a:custGeom>
        <a:noFill/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98499" y="3280389"/>
        <a:ext cx="33388" cy="6677"/>
      </dsp:txXfrm>
    </dsp:sp>
    <dsp:sp modelId="{AF151DF3-FC0F-CC40-B049-E5D775461DD9}">
      <dsp:nvSpPr>
        <dsp:cNvPr id="0" name=""/>
        <dsp:cNvSpPr/>
      </dsp:nvSpPr>
      <dsp:spPr>
        <a:xfrm>
          <a:off x="4095043" y="2412718"/>
          <a:ext cx="2903363" cy="1742018"/>
        </a:xfrm>
        <a:prstGeom prst="rect">
          <a:avLst/>
        </a:prstGeom>
        <a:solidFill>
          <a:schemeClr val="accent2">
            <a:hueOff val="5093169"/>
            <a:satOff val="8640"/>
            <a:lumOff val="-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67" tIns="149335" rIns="142267" bIns="14933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Event Handlers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Include the “Add” and “Remove” functionality and include event handlers to perform the actions.</a:t>
          </a:r>
        </a:p>
      </dsp:txBody>
      <dsp:txXfrm>
        <a:off x="4095043" y="2412718"/>
        <a:ext cx="2903363" cy="1742018"/>
      </dsp:txXfrm>
    </dsp:sp>
    <dsp:sp modelId="{18033DA4-6D16-0543-9CE9-9D22CCCDAE6A}">
      <dsp:nvSpPr>
        <dsp:cNvPr id="0" name=""/>
        <dsp:cNvSpPr/>
      </dsp:nvSpPr>
      <dsp:spPr>
        <a:xfrm>
          <a:off x="7666180" y="2412718"/>
          <a:ext cx="2903363" cy="1742018"/>
        </a:xfrm>
        <a:prstGeom prst="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67" tIns="149335" rIns="142267" bIns="14933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Aggregations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Include the aggregation functions as specified in the requirement document.	</a:t>
          </a:r>
        </a:p>
      </dsp:txBody>
      <dsp:txXfrm>
        <a:off x="7666180" y="2412718"/>
        <a:ext cx="2903363" cy="1742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4A2D7-ACF5-BF48-874A-02ACDA1ABA36}">
      <dsp:nvSpPr>
        <dsp:cNvPr id="0" name=""/>
        <dsp:cNvSpPr/>
      </dsp:nvSpPr>
      <dsp:spPr>
        <a:xfrm>
          <a:off x="0" y="3737324"/>
          <a:ext cx="2628900" cy="6131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13792" rIns="18696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Verify Count</a:t>
          </a:r>
        </a:p>
      </dsp:txBody>
      <dsp:txXfrm>
        <a:off x="0" y="3737324"/>
        <a:ext cx="2628900" cy="613139"/>
      </dsp:txXfrm>
    </dsp:sp>
    <dsp:sp modelId="{785AD547-D58B-1A40-87F2-1CF09C0DD901}">
      <dsp:nvSpPr>
        <dsp:cNvPr id="0" name=""/>
        <dsp:cNvSpPr/>
      </dsp:nvSpPr>
      <dsp:spPr>
        <a:xfrm>
          <a:off x="2628900" y="3737324"/>
          <a:ext cx="7886700" cy="6131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Verify aggregation</a:t>
          </a:r>
        </a:p>
      </dsp:txBody>
      <dsp:txXfrm>
        <a:off x="2628900" y="3737324"/>
        <a:ext cx="7886700" cy="613139"/>
      </dsp:txXfrm>
    </dsp:sp>
    <dsp:sp modelId="{B90C862B-2E7B-E04C-9D60-227697554618}">
      <dsp:nvSpPr>
        <dsp:cNvPr id="0" name=""/>
        <dsp:cNvSpPr/>
      </dsp:nvSpPr>
      <dsp:spPr>
        <a:xfrm rot="10800000">
          <a:off x="0" y="2803513"/>
          <a:ext cx="2628900" cy="9430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13792" rIns="18696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Calculate Sum of Balances</a:t>
          </a:r>
        </a:p>
      </dsp:txBody>
      <dsp:txXfrm rot="-10800000">
        <a:off x="0" y="2803513"/>
        <a:ext cx="2628900" cy="612955"/>
      </dsp:txXfrm>
    </dsp:sp>
    <dsp:sp modelId="{1C406CE6-670F-104A-A7B1-5BA30F267BA9}">
      <dsp:nvSpPr>
        <dsp:cNvPr id="0" name=""/>
        <dsp:cNvSpPr/>
      </dsp:nvSpPr>
      <dsp:spPr>
        <a:xfrm>
          <a:off x="2628900" y="2803513"/>
          <a:ext cx="7886700" cy="6129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Verify sum of selected items.</a:t>
          </a:r>
        </a:p>
      </dsp:txBody>
      <dsp:txXfrm>
        <a:off x="2628900" y="2803513"/>
        <a:ext cx="7886700" cy="612955"/>
      </dsp:txXfrm>
    </dsp:sp>
    <dsp:sp modelId="{CB3B7211-B5CA-BA46-A465-212FB203AB87}">
      <dsp:nvSpPr>
        <dsp:cNvPr id="0" name=""/>
        <dsp:cNvSpPr/>
      </dsp:nvSpPr>
      <dsp:spPr>
        <a:xfrm rot="10800000">
          <a:off x="0" y="1869702"/>
          <a:ext cx="2628900" cy="9430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13792" rIns="18696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Remove Trade Items</a:t>
          </a:r>
        </a:p>
      </dsp:txBody>
      <dsp:txXfrm rot="-10800000">
        <a:off x="0" y="1869702"/>
        <a:ext cx="2628900" cy="612955"/>
      </dsp:txXfrm>
    </dsp:sp>
    <dsp:sp modelId="{BF2A00E0-7D82-5E41-BA90-0148564506F3}">
      <dsp:nvSpPr>
        <dsp:cNvPr id="0" name=""/>
        <dsp:cNvSpPr/>
      </dsp:nvSpPr>
      <dsp:spPr>
        <a:xfrm>
          <a:off x="2628900" y="1869702"/>
          <a:ext cx="7886700" cy="6129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Remove trade line item</a:t>
          </a:r>
        </a:p>
      </dsp:txBody>
      <dsp:txXfrm>
        <a:off x="2628900" y="1869702"/>
        <a:ext cx="7886700" cy="612955"/>
      </dsp:txXfrm>
    </dsp:sp>
    <dsp:sp modelId="{B9B8F8B7-538C-1E41-A885-D7395E1E0201}">
      <dsp:nvSpPr>
        <dsp:cNvPr id="0" name=""/>
        <dsp:cNvSpPr/>
      </dsp:nvSpPr>
      <dsp:spPr>
        <a:xfrm rot="10800000">
          <a:off x="0" y="935891"/>
          <a:ext cx="2628900" cy="9430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13792" rIns="18696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Trade Items</a:t>
          </a:r>
        </a:p>
      </dsp:txBody>
      <dsp:txXfrm rot="-10800000">
        <a:off x="0" y="935891"/>
        <a:ext cx="2628900" cy="612955"/>
      </dsp:txXfrm>
    </dsp:sp>
    <dsp:sp modelId="{8A13ADDC-1760-3F42-8677-5DFE13B15454}">
      <dsp:nvSpPr>
        <dsp:cNvPr id="0" name=""/>
        <dsp:cNvSpPr/>
      </dsp:nvSpPr>
      <dsp:spPr>
        <a:xfrm>
          <a:off x="2628900" y="935891"/>
          <a:ext cx="7886700" cy="6129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a trade line item</a:t>
          </a:r>
        </a:p>
      </dsp:txBody>
      <dsp:txXfrm>
        <a:off x="2628900" y="935891"/>
        <a:ext cx="7886700" cy="612955"/>
      </dsp:txXfrm>
    </dsp:sp>
    <dsp:sp modelId="{E3BEBA37-1E7C-1B42-A76E-C034628843E4}">
      <dsp:nvSpPr>
        <dsp:cNvPr id="0" name=""/>
        <dsp:cNvSpPr/>
      </dsp:nvSpPr>
      <dsp:spPr>
        <a:xfrm rot="10800000">
          <a:off x="0" y="2080"/>
          <a:ext cx="2628900" cy="94300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13792" rIns="18696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 Trade Items </a:t>
          </a:r>
        </a:p>
      </dsp:txBody>
      <dsp:txXfrm rot="-10800000">
        <a:off x="0" y="2080"/>
        <a:ext cx="2628900" cy="612955"/>
      </dsp:txXfrm>
    </dsp:sp>
    <dsp:sp modelId="{12900A82-2C01-754F-A743-AF9C65112F09}">
      <dsp:nvSpPr>
        <dsp:cNvPr id="0" name=""/>
        <dsp:cNvSpPr/>
      </dsp:nvSpPr>
      <dsp:spPr>
        <a:xfrm>
          <a:off x="2628900" y="2080"/>
          <a:ext cx="7886700" cy="6129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90500" rIns="15998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Show list through API</a:t>
          </a:r>
        </a:p>
      </dsp:txBody>
      <dsp:txXfrm>
        <a:off x="2628900" y="2080"/>
        <a:ext cx="7886700" cy="6129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0CC3B-8B3D-45F8-AF71-3D5086CCE49B}">
      <dsp:nvSpPr>
        <dsp:cNvPr id="0" name=""/>
        <dsp:cNvSpPr/>
      </dsp:nvSpPr>
      <dsp:spPr>
        <a:xfrm>
          <a:off x="50650" y="1367009"/>
          <a:ext cx="890872" cy="890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1271D-C6D2-45AC-87F0-BDB6FC6A36BD}">
      <dsp:nvSpPr>
        <dsp:cNvPr id="0" name=""/>
        <dsp:cNvSpPr/>
      </dsp:nvSpPr>
      <dsp:spPr>
        <a:xfrm>
          <a:off x="237733" y="1554093"/>
          <a:ext cx="516705" cy="516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4E94A-55AE-42C1-BE28-8732699E0540}">
      <dsp:nvSpPr>
        <dsp:cNvPr id="0" name=""/>
        <dsp:cNvSpPr/>
      </dsp:nvSpPr>
      <dsp:spPr>
        <a:xfrm>
          <a:off x="1132423" y="1367009"/>
          <a:ext cx="2099913" cy="89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Apex class</a:t>
          </a:r>
        </a:p>
      </dsp:txBody>
      <dsp:txXfrm>
        <a:off x="1132423" y="1367009"/>
        <a:ext cx="2099913" cy="890872"/>
      </dsp:txXfrm>
    </dsp:sp>
    <dsp:sp modelId="{C8BB2DB6-2C8B-4ED0-BAA1-D7993B128FB5}">
      <dsp:nvSpPr>
        <dsp:cNvPr id="0" name=""/>
        <dsp:cNvSpPr/>
      </dsp:nvSpPr>
      <dsp:spPr>
        <a:xfrm>
          <a:off x="3598230" y="1367009"/>
          <a:ext cx="890872" cy="890872"/>
        </a:xfrm>
        <a:prstGeom prst="ellipse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CDC75-149B-404D-815F-F6C331F6261B}">
      <dsp:nvSpPr>
        <dsp:cNvPr id="0" name=""/>
        <dsp:cNvSpPr/>
      </dsp:nvSpPr>
      <dsp:spPr>
        <a:xfrm>
          <a:off x="3785314" y="1554093"/>
          <a:ext cx="516705" cy="516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5F32C-839B-4548-BB44-DAAA26A29EFB}">
      <dsp:nvSpPr>
        <dsp:cNvPr id="0" name=""/>
        <dsp:cNvSpPr/>
      </dsp:nvSpPr>
      <dsp:spPr>
        <a:xfrm>
          <a:off x="4680004" y="1367009"/>
          <a:ext cx="2099913" cy="89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LwC Template</a:t>
          </a:r>
        </a:p>
      </dsp:txBody>
      <dsp:txXfrm>
        <a:off x="4680004" y="1367009"/>
        <a:ext cx="2099913" cy="890872"/>
      </dsp:txXfrm>
    </dsp:sp>
    <dsp:sp modelId="{2B51AD6D-B0F4-489B-8E7A-24262C52BD88}">
      <dsp:nvSpPr>
        <dsp:cNvPr id="0" name=""/>
        <dsp:cNvSpPr/>
      </dsp:nvSpPr>
      <dsp:spPr>
        <a:xfrm>
          <a:off x="50650" y="3182797"/>
          <a:ext cx="890872" cy="890872"/>
        </a:xfrm>
        <a:prstGeom prst="ellipse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A319A-9BD1-41B9-8924-67E7E65D9D3D}">
      <dsp:nvSpPr>
        <dsp:cNvPr id="0" name=""/>
        <dsp:cNvSpPr/>
      </dsp:nvSpPr>
      <dsp:spPr>
        <a:xfrm>
          <a:off x="237733" y="3369880"/>
          <a:ext cx="516705" cy="516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D55E7-E8DF-4930-A342-44AB93EE3AB7}">
      <dsp:nvSpPr>
        <dsp:cNvPr id="0" name=""/>
        <dsp:cNvSpPr/>
      </dsp:nvSpPr>
      <dsp:spPr>
        <a:xfrm>
          <a:off x="1132423" y="3182797"/>
          <a:ext cx="2099913" cy="89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LwC Logic js</a:t>
          </a:r>
        </a:p>
      </dsp:txBody>
      <dsp:txXfrm>
        <a:off x="1132423" y="3182797"/>
        <a:ext cx="2099913" cy="890872"/>
      </dsp:txXfrm>
    </dsp:sp>
    <dsp:sp modelId="{193A271A-3A30-46D5-A0AE-1CFD89580D24}">
      <dsp:nvSpPr>
        <dsp:cNvPr id="0" name=""/>
        <dsp:cNvSpPr/>
      </dsp:nvSpPr>
      <dsp:spPr>
        <a:xfrm>
          <a:off x="3598230" y="3182797"/>
          <a:ext cx="890872" cy="890872"/>
        </a:xfrm>
        <a:prstGeom prst="ellipse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94101-E33B-4E0F-B519-EE30003C2ABF}">
      <dsp:nvSpPr>
        <dsp:cNvPr id="0" name=""/>
        <dsp:cNvSpPr/>
      </dsp:nvSpPr>
      <dsp:spPr>
        <a:xfrm>
          <a:off x="3785314" y="3369880"/>
          <a:ext cx="516705" cy="5167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9AC1E-8030-4B73-98B8-5DC0AF16D8DF}">
      <dsp:nvSpPr>
        <dsp:cNvPr id="0" name=""/>
        <dsp:cNvSpPr/>
      </dsp:nvSpPr>
      <dsp:spPr>
        <a:xfrm>
          <a:off x="4680004" y="3182797"/>
          <a:ext cx="2099913" cy="890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Settings</a:t>
          </a:r>
        </a:p>
      </dsp:txBody>
      <dsp:txXfrm>
        <a:off x="4680004" y="3182797"/>
        <a:ext cx="2099913" cy="89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9AB-70FC-0C40-B2E6-1DE2A6A10A2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E49B-57B3-3647-B6D6-EBC9ABE6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1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9AB-70FC-0C40-B2E6-1DE2A6A10A2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E49B-57B3-3647-B6D6-EBC9ABE6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4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9AB-70FC-0C40-B2E6-1DE2A6A10A2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E49B-57B3-3647-B6D6-EBC9ABE6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9AB-70FC-0C40-B2E6-1DE2A6A10A2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E49B-57B3-3647-B6D6-EBC9ABE6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6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9AB-70FC-0C40-B2E6-1DE2A6A10A2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E49B-57B3-3647-B6D6-EBC9ABE6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5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9AB-70FC-0C40-B2E6-1DE2A6A10A2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E49B-57B3-3647-B6D6-EBC9ABE6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9AB-70FC-0C40-B2E6-1DE2A6A10A2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E49B-57B3-3647-B6D6-EBC9ABE6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9AB-70FC-0C40-B2E6-1DE2A6A10A2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E49B-57B3-3647-B6D6-EBC9ABE6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9AB-70FC-0C40-B2E6-1DE2A6A10A2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E49B-57B3-3647-B6D6-EBC9ABE6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9AB-70FC-0C40-B2E6-1DE2A6A10A2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E49B-57B3-3647-B6D6-EBC9ABE6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0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D9AB-70FC-0C40-B2E6-1DE2A6A10A2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E49B-57B3-3647-B6D6-EBC9ABE6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D9AB-70FC-0C40-B2E6-1DE2A6A10A2E}" type="datetimeFigureOut">
              <a:rPr lang="en-US" smtClean="0"/>
              <a:t>12/20/20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E49B-57B3-3647-B6D6-EBC9ABE6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7733A-526E-A743-9ABF-E9A3A90E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Strategic Financial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E162-95ED-2041-910A-602A817C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204" y="468118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Salesforce 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952C2-88AA-C04F-BF46-CF639B7EE94A}"/>
              </a:ext>
            </a:extLst>
          </p:cNvPr>
          <p:cNvSpPr txBox="1"/>
          <p:nvPr/>
        </p:nvSpPr>
        <p:spPr>
          <a:xfrm>
            <a:off x="8822724" y="5807676"/>
            <a:ext cx="315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Anbazhagan V</a:t>
            </a:r>
          </a:p>
          <a:p>
            <a:r>
              <a:rPr lang="en-US" dirty="0"/>
              <a:t>20 Dec 2020</a:t>
            </a:r>
          </a:p>
        </p:txBody>
      </p:sp>
    </p:spTree>
    <p:extLst>
      <p:ext uri="{BB962C8B-B14F-4D97-AF65-F5344CB8AC3E}">
        <p14:creationId xmlns:p14="http://schemas.microsoft.com/office/powerpoint/2010/main" val="304674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CCBB-6BB5-1C4C-83F9-EB847762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Agenda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7C16A0-4396-4ECD-A816-62F510CA9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47747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28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61503-93DA-1248-A9C5-733C7D97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Problem Statement	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7383-DEB2-6247-85D4-843363DF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lvl="0"/>
            <a:r>
              <a:rPr lang="en-US" sz="2200" dirty="0"/>
              <a:t>To build a trade items list view that displays data retrieved from REST API callout. </a:t>
            </a:r>
          </a:p>
          <a:p>
            <a:pPr lvl="0"/>
            <a:r>
              <a:rPr lang="en-US" sz="2200" dirty="0"/>
              <a:t>Add and remove trade items.</a:t>
            </a:r>
          </a:p>
          <a:p>
            <a:pPr lvl="0"/>
            <a:r>
              <a:rPr lang="en-US" sz="2200" dirty="0"/>
              <a:t>Aggregate count and sum on the list items.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808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0E4-EBDA-4B49-91EB-F065A6DF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/>
              <a:t>Assumptions</a:t>
            </a:r>
            <a:br>
              <a:rPr lang="en-US" sz="5100"/>
            </a:br>
            <a:endParaRPr lang="en-US" sz="5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C9088-5ACA-4C6E-BC7D-600110EFD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17426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44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32E6D1-0DA8-3447-9E24-8185E2D7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0AEAEE-24D4-4B12-A829-AA231C31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63499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90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43C03-AF1A-6F4A-B674-B1021D1C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BCD6B4-0EA8-4AD5-8828-0625C78AE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11347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05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FA659-E277-FB4F-A1BA-10D64CE4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Code walk through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238DFC-CF8F-440F-8793-0B1DEAC5C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007763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79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E2BB65-A6E6-B14B-8097-E1A4B4645A6D}"/>
              </a:ext>
            </a:extLst>
          </p:cNvPr>
          <p:cNvSpPr/>
          <p:nvPr/>
        </p:nvSpPr>
        <p:spPr>
          <a:xfrm>
            <a:off x="1893316" y="2967335"/>
            <a:ext cx="8405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&amp; Happy Holidays</a:t>
            </a:r>
          </a:p>
        </p:txBody>
      </p:sp>
    </p:spTree>
    <p:extLst>
      <p:ext uri="{BB962C8B-B14F-4D97-AF65-F5344CB8AC3E}">
        <p14:creationId xmlns:p14="http://schemas.microsoft.com/office/powerpoint/2010/main" val="115258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302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Strategic Financial Solutions</vt:lpstr>
      <vt:lpstr>Agenda </vt:lpstr>
      <vt:lpstr>Problem Statement </vt:lpstr>
      <vt:lpstr>Assumptions </vt:lpstr>
      <vt:lpstr>Design</vt:lpstr>
      <vt:lpstr>Demo</vt:lpstr>
      <vt:lpstr>Code walk through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Financial Solutions</dc:title>
  <dc:creator>Venkatachalam, Anbu</dc:creator>
  <cp:lastModifiedBy>Venkatachalam, Anbu</cp:lastModifiedBy>
  <cp:revision>7</cp:revision>
  <dcterms:created xsi:type="dcterms:W3CDTF">2020-12-20T23:28:16Z</dcterms:created>
  <dcterms:modified xsi:type="dcterms:W3CDTF">2020-12-21T01:09:32Z</dcterms:modified>
</cp:coreProperties>
</file>