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E40-0E42-42E1-BB28-12CA9D6D876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F13-AF9A-4922-9870-FDF46D1D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4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E40-0E42-42E1-BB28-12CA9D6D876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F13-AF9A-4922-9870-FDF46D1D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0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E40-0E42-42E1-BB28-12CA9D6D876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F13-AF9A-4922-9870-FDF46D1D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9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E40-0E42-42E1-BB28-12CA9D6D876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F13-AF9A-4922-9870-FDF46D1D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3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E40-0E42-42E1-BB28-12CA9D6D876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F13-AF9A-4922-9870-FDF46D1D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E40-0E42-42E1-BB28-12CA9D6D876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F13-AF9A-4922-9870-FDF46D1D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4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E40-0E42-42E1-BB28-12CA9D6D876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F13-AF9A-4922-9870-FDF46D1D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3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E40-0E42-42E1-BB28-12CA9D6D876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F13-AF9A-4922-9870-FDF46D1D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E40-0E42-42E1-BB28-12CA9D6D876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F13-AF9A-4922-9870-FDF46D1D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E40-0E42-42E1-BB28-12CA9D6D876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F13-AF9A-4922-9870-FDF46D1D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2E40-0E42-42E1-BB28-12CA9D6D876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F13-AF9A-4922-9870-FDF46D1D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2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D2E40-0E42-42E1-BB28-12CA9D6D876A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5FF13-AF9A-4922-9870-FDF46D1D7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7902" y="1762814"/>
            <a:ext cx="6429080" cy="386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Create a SQL Query using for the given text statement using the table schema provided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7902" y="2593945"/>
            <a:ext cx="6429080" cy="138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customer(custid,first_name,last_name,date_of_birth,address,phone_number,email),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obligor(</a:t>
            </a:r>
            <a:r>
              <a:rPr lang="en-US" sz="1200" dirty="0" err="1" smtClean="0"/>
              <a:t>obligor_id,custid,relationship,credit_score,risk_rating</a:t>
            </a:r>
            <a:r>
              <a:rPr lang="en-US" sz="1200" dirty="0" smtClean="0"/>
              <a:t>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facility(facility_id,obligor_id,facility_type,facility_amount,drawdown_date,maturity_date),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credit_score</a:t>
            </a:r>
            <a:r>
              <a:rPr lang="en-US" sz="1200" dirty="0" smtClean="0"/>
              <a:t>(credit_score_id,obligor_id,credit_score_agency,credit_score,credit_score_date),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risk_rating</a:t>
            </a:r>
            <a:r>
              <a:rPr lang="en-US" sz="1200" dirty="0" smtClean="0"/>
              <a:t>(</a:t>
            </a:r>
            <a:r>
              <a:rPr lang="en-US" sz="1200" dirty="0" err="1" smtClean="0"/>
              <a:t>risk_rating_id,obligor_id,risk_rating,risk_rating_date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7902" y="4224781"/>
            <a:ext cx="6429080" cy="601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Calculates the average credit score for customers with multiple obligors grouped by first name, last name, and relationship 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27903" y="5357571"/>
            <a:ext cx="6429080" cy="656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Calculates the average credit score for customers with multiple obligors grouped by first name, last name, and relationship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48412" y="1330242"/>
            <a:ext cx="88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Prompt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2494" y="2180678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Context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9764" y="3850792"/>
            <a:ext cx="103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Question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4653" y="491209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Output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46" y="233859"/>
            <a:ext cx="373966" cy="3649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77" y="1306467"/>
            <a:ext cx="404486" cy="4072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77" y="2197202"/>
            <a:ext cx="404486" cy="4093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146" y="3807750"/>
            <a:ext cx="397420" cy="3974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708" y="4855478"/>
            <a:ext cx="476652" cy="475225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090474" y="598840"/>
            <a:ext cx="2055044" cy="879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GPT</a:t>
            </a:r>
          </a:p>
          <a:p>
            <a:pPr algn="ctr"/>
            <a:r>
              <a:rPr lang="en-US" dirty="0" smtClean="0"/>
              <a:t>137Million</a:t>
            </a:r>
          </a:p>
          <a:p>
            <a:pPr algn="ctr"/>
            <a:r>
              <a:rPr lang="en-US" dirty="0" smtClean="0"/>
              <a:t>548MB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401613" y="598839"/>
            <a:ext cx="2055044" cy="879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16GB RAM</a:t>
            </a:r>
          </a:p>
          <a:p>
            <a:pPr algn="ctr"/>
            <a:r>
              <a:rPr lang="en-US" dirty="0" smtClean="0"/>
              <a:t>42Minutes</a:t>
            </a:r>
          </a:p>
          <a:p>
            <a:pPr algn="ctr"/>
            <a:r>
              <a:rPr lang="en-US" dirty="0" smtClean="0"/>
              <a:t>80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320" y="3820520"/>
            <a:ext cx="4699242" cy="20638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0998" y="2782421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43541"/>
                </a:solidFill>
                <a:effectLst/>
                <a:latin typeface="Söhne"/>
              </a:rPr>
              <a:t>Requirement: Find top 3 highest risk rated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5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4</cp:revision>
  <dcterms:created xsi:type="dcterms:W3CDTF">2023-11-07T14:01:44Z</dcterms:created>
  <dcterms:modified xsi:type="dcterms:W3CDTF">2023-11-07T14:23:50Z</dcterms:modified>
</cp:coreProperties>
</file>