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64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6AB5F3-5F5D-44D7-94A6-A88EA03AB805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30A003F-1BF6-4C6F-B1D2-56B306C7E2C2}">
      <dgm:prSet phldrT="[Text]"/>
      <dgm:spPr/>
      <dgm:t>
        <a:bodyPr/>
        <a:lstStyle/>
        <a:p>
          <a:r>
            <a:rPr lang="en-US" dirty="0" smtClean="0"/>
            <a:t>Chrome</a:t>
          </a:r>
        </a:p>
        <a:p>
          <a:r>
            <a:rPr lang="en-US" dirty="0" smtClean="0"/>
            <a:t>Mobile</a:t>
          </a:r>
          <a:endParaRPr lang="en-IN" dirty="0"/>
        </a:p>
      </dgm:t>
    </dgm:pt>
    <dgm:pt modelId="{A92F3ECF-2257-4E45-AF3A-55E62923EA29}" type="parTrans" cxnId="{93324E65-D70E-4CDD-99CF-8489C6EB8685}">
      <dgm:prSet/>
      <dgm:spPr/>
      <dgm:t>
        <a:bodyPr/>
        <a:lstStyle/>
        <a:p>
          <a:endParaRPr lang="en-IN"/>
        </a:p>
      </dgm:t>
    </dgm:pt>
    <dgm:pt modelId="{12ACEDB1-A629-4EB7-8A2C-A5C836687340}" type="sibTrans" cxnId="{93324E65-D70E-4CDD-99CF-8489C6EB8685}">
      <dgm:prSet/>
      <dgm:spPr/>
      <dgm:t>
        <a:bodyPr/>
        <a:lstStyle/>
        <a:p>
          <a:endParaRPr lang="en-IN"/>
        </a:p>
      </dgm:t>
    </dgm:pt>
    <dgm:pt modelId="{87A7549B-0738-4AE3-AEC9-968AEC632D2D}">
      <dgm:prSet phldrT="[Text]"/>
      <dgm:spPr/>
      <dgm:t>
        <a:bodyPr/>
        <a:lstStyle/>
        <a:p>
          <a:r>
            <a:rPr lang="en-US" dirty="0" smtClean="0"/>
            <a:t>User Interface</a:t>
          </a:r>
          <a:endParaRPr lang="en-IN" dirty="0"/>
        </a:p>
      </dgm:t>
    </dgm:pt>
    <dgm:pt modelId="{9D607C96-06C7-495F-8661-ECE82829B07F}" type="parTrans" cxnId="{7D71AE61-338E-4EED-903C-94806974A9A4}">
      <dgm:prSet/>
      <dgm:spPr/>
      <dgm:t>
        <a:bodyPr/>
        <a:lstStyle/>
        <a:p>
          <a:endParaRPr lang="en-IN"/>
        </a:p>
      </dgm:t>
    </dgm:pt>
    <dgm:pt modelId="{80AC5DBA-993C-4FD0-AD90-24DF4F20774F}" type="sibTrans" cxnId="{7D71AE61-338E-4EED-903C-94806974A9A4}">
      <dgm:prSet/>
      <dgm:spPr/>
      <dgm:t>
        <a:bodyPr/>
        <a:lstStyle/>
        <a:p>
          <a:endParaRPr lang="en-IN"/>
        </a:p>
      </dgm:t>
    </dgm:pt>
    <dgm:pt modelId="{478F9B46-E864-4814-A64B-CC34185EE224}">
      <dgm:prSet phldrT="[Text]"/>
      <dgm:spPr/>
      <dgm:t>
        <a:bodyPr/>
        <a:lstStyle/>
        <a:p>
          <a:r>
            <a:rPr lang="en-US" dirty="0" smtClean="0"/>
            <a:t>A-Frame</a:t>
          </a:r>
        </a:p>
        <a:p>
          <a:r>
            <a:rPr lang="en-US" dirty="0" err="1" smtClean="0"/>
            <a:t>WebXR</a:t>
          </a:r>
          <a:endParaRPr lang="en-IN" dirty="0"/>
        </a:p>
      </dgm:t>
    </dgm:pt>
    <dgm:pt modelId="{75C34468-E872-43ED-B413-DF8B94E5BE44}" type="parTrans" cxnId="{DEC87C61-CE04-4770-92B6-CDBD300ECE7A}">
      <dgm:prSet/>
      <dgm:spPr/>
      <dgm:t>
        <a:bodyPr/>
        <a:lstStyle/>
        <a:p>
          <a:endParaRPr lang="en-IN"/>
        </a:p>
      </dgm:t>
    </dgm:pt>
    <dgm:pt modelId="{05612380-41AC-4E05-A384-82EAB2EB79DC}" type="sibTrans" cxnId="{DEC87C61-CE04-4770-92B6-CDBD300ECE7A}">
      <dgm:prSet/>
      <dgm:spPr/>
      <dgm:t>
        <a:bodyPr/>
        <a:lstStyle/>
        <a:p>
          <a:endParaRPr lang="en-IN"/>
        </a:p>
      </dgm:t>
    </dgm:pt>
    <dgm:pt modelId="{7D903AA4-82CE-4816-AD09-B5F38C2ADBF9}">
      <dgm:prSet phldrT="[Text]"/>
      <dgm:spPr/>
      <dgm:t>
        <a:bodyPr/>
        <a:lstStyle/>
        <a:p>
          <a:r>
            <a:rPr lang="en-US" dirty="0" smtClean="0"/>
            <a:t>Augmented Reality – Cash Withdraw</a:t>
          </a:r>
          <a:endParaRPr lang="en-IN" dirty="0"/>
        </a:p>
      </dgm:t>
    </dgm:pt>
    <dgm:pt modelId="{00F73F3E-5279-4DE7-ACD5-E8417D0342CF}" type="parTrans" cxnId="{B594088D-9128-4E5B-A307-1A8B087E7E61}">
      <dgm:prSet/>
      <dgm:spPr/>
      <dgm:t>
        <a:bodyPr/>
        <a:lstStyle/>
        <a:p>
          <a:endParaRPr lang="en-IN"/>
        </a:p>
      </dgm:t>
    </dgm:pt>
    <dgm:pt modelId="{CA49654B-7E9F-4632-88DC-FD84972BB5BB}" type="sibTrans" cxnId="{B594088D-9128-4E5B-A307-1A8B087E7E61}">
      <dgm:prSet/>
      <dgm:spPr/>
      <dgm:t>
        <a:bodyPr/>
        <a:lstStyle/>
        <a:p>
          <a:endParaRPr lang="en-IN"/>
        </a:p>
      </dgm:t>
    </dgm:pt>
    <dgm:pt modelId="{843073B9-381A-47AA-AABE-CC9D9C8106B5}">
      <dgm:prSet phldrT="[Text]"/>
      <dgm:spPr/>
      <dgm:t>
        <a:bodyPr/>
        <a:lstStyle/>
        <a:p>
          <a:r>
            <a:rPr lang="en-US" dirty="0" smtClean="0"/>
            <a:t>OpenCV.js</a:t>
          </a:r>
          <a:endParaRPr lang="en-IN" dirty="0"/>
        </a:p>
      </dgm:t>
    </dgm:pt>
    <dgm:pt modelId="{84934399-55D0-483D-92B7-C4D9F401EE7C}" type="parTrans" cxnId="{6179CA10-AE7F-41EC-B3A5-4FA5D1C1DB08}">
      <dgm:prSet/>
      <dgm:spPr/>
      <dgm:t>
        <a:bodyPr/>
        <a:lstStyle/>
        <a:p>
          <a:endParaRPr lang="en-IN"/>
        </a:p>
      </dgm:t>
    </dgm:pt>
    <dgm:pt modelId="{54B14295-0565-4C8C-8F46-44F8E841352D}" type="sibTrans" cxnId="{6179CA10-AE7F-41EC-B3A5-4FA5D1C1DB08}">
      <dgm:prSet/>
      <dgm:spPr/>
      <dgm:t>
        <a:bodyPr/>
        <a:lstStyle/>
        <a:p>
          <a:endParaRPr lang="en-IN"/>
        </a:p>
      </dgm:t>
    </dgm:pt>
    <dgm:pt modelId="{48B81DAC-0167-4E5E-9E5E-14047FF42457}">
      <dgm:prSet phldrT="[Text]"/>
      <dgm:spPr/>
      <dgm:t>
        <a:bodyPr/>
        <a:lstStyle/>
        <a:p>
          <a:r>
            <a:rPr lang="en-US" dirty="0" smtClean="0"/>
            <a:t>Object Detection</a:t>
          </a:r>
          <a:endParaRPr lang="en-IN" dirty="0"/>
        </a:p>
      </dgm:t>
    </dgm:pt>
    <dgm:pt modelId="{D2043F1A-C259-4B45-9243-D0F1D8E51892}" type="parTrans" cxnId="{27564AFF-3489-4D47-B6D9-9A3EAADF4A79}">
      <dgm:prSet/>
      <dgm:spPr/>
      <dgm:t>
        <a:bodyPr/>
        <a:lstStyle/>
        <a:p>
          <a:endParaRPr lang="en-IN"/>
        </a:p>
      </dgm:t>
    </dgm:pt>
    <dgm:pt modelId="{822D8FB0-6604-463A-8C29-6F7DE7E74FC3}" type="sibTrans" cxnId="{27564AFF-3489-4D47-B6D9-9A3EAADF4A79}">
      <dgm:prSet/>
      <dgm:spPr/>
      <dgm:t>
        <a:bodyPr/>
        <a:lstStyle/>
        <a:p>
          <a:endParaRPr lang="en-IN"/>
        </a:p>
      </dgm:t>
    </dgm:pt>
    <dgm:pt modelId="{2EEC028E-4C7E-4171-BEAD-8CD55E5B6D64}" type="pres">
      <dgm:prSet presAssocID="{5B6AB5F3-5F5D-44D7-94A6-A88EA03AB805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26B2241B-9E1E-475E-8A2D-A67C5F4FAE9E}" type="pres">
      <dgm:prSet presAssocID="{130A003F-1BF6-4C6F-B1D2-56B306C7E2C2}" presName="horFlow" presStyleCnt="0"/>
      <dgm:spPr/>
    </dgm:pt>
    <dgm:pt modelId="{265C4E00-7F5E-4323-BE30-621BA8F31C34}" type="pres">
      <dgm:prSet presAssocID="{130A003F-1BF6-4C6F-B1D2-56B306C7E2C2}" presName="bigChev" presStyleLbl="node1" presStyleIdx="0" presStyleCnt="3"/>
      <dgm:spPr/>
      <dgm:t>
        <a:bodyPr/>
        <a:lstStyle/>
        <a:p>
          <a:endParaRPr lang="en-IN"/>
        </a:p>
      </dgm:t>
    </dgm:pt>
    <dgm:pt modelId="{F08933E2-B250-4CD5-BD82-27CBF5C4B8FF}" type="pres">
      <dgm:prSet presAssocID="{9D607C96-06C7-495F-8661-ECE82829B07F}" presName="parTrans" presStyleCnt="0"/>
      <dgm:spPr/>
    </dgm:pt>
    <dgm:pt modelId="{83C79F8F-C06B-4CB8-834E-E68318C40162}" type="pres">
      <dgm:prSet presAssocID="{87A7549B-0738-4AE3-AEC9-968AEC632D2D}" presName="node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9AC45FD-95A2-4125-B592-60D1F3F2BAB3}" type="pres">
      <dgm:prSet presAssocID="{130A003F-1BF6-4C6F-B1D2-56B306C7E2C2}" presName="vSp" presStyleCnt="0"/>
      <dgm:spPr/>
    </dgm:pt>
    <dgm:pt modelId="{E2AC5D62-A679-4816-B6AD-F72A061B6C42}" type="pres">
      <dgm:prSet presAssocID="{843073B9-381A-47AA-AABE-CC9D9C8106B5}" presName="horFlow" presStyleCnt="0"/>
      <dgm:spPr/>
    </dgm:pt>
    <dgm:pt modelId="{CCBF708B-7F99-4E25-953C-960E34F2402A}" type="pres">
      <dgm:prSet presAssocID="{843073B9-381A-47AA-AABE-CC9D9C8106B5}" presName="bigChev" presStyleLbl="node1" presStyleIdx="1" presStyleCnt="3"/>
      <dgm:spPr/>
      <dgm:t>
        <a:bodyPr/>
        <a:lstStyle/>
        <a:p>
          <a:endParaRPr lang="en-IN"/>
        </a:p>
      </dgm:t>
    </dgm:pt>
    <dgm:pt modelId="{12837891-D1DF-4EDE-B099-7C584425DC13}" type="pres">
      <dgm:prSet presAssocID="{D2043F1A-C259-4B45-9243-D0F1D8E51892}" presName="parTrans" presStyleCnt="0"/>
      <dgm:spPr/>
    </dgm:pt>
    <dgm:pt modelId="{8E61258C-CCBC-491C-9F7E-BF9C981D8F08}" type="pres">
      <dgm:prSet presAssocID="{48B81DAC-0167-4E5E-9E5E-14047FF42457}" presName="node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2390EFA-EEAF-4C28-885C-51A03E3B9328}" type="pres">
      <dgm:prSet presAssocID="{843073B9-381A-47AA-AABE-CC9D9C8106B5}" presName="vSp" presStyleCnt="0"/>
      <dgm:spPr/>
    </dgm:pt>
    <dgm:pt modelId="{7758D86C-4DD8-4748-A412-006079703E3B}" type="pres">
      <dgm:prSet presAssocID="{478F9B46-E864-4814-A64B-CC34185EE224}" presName="horFlow" presStyleCnt="0"/>
      <dgm:spPr/>
    </dgm:pt>
    <dgm:pt modelId="{1D08C6A0-57B0-4D1D-B9CD-C5E1FDCF2ED4}" type="pres">
      <dgm:prSet presAssocID="{478F9B46-E864-4814-A64B-CC34185EE224}" presName="bigChev" presStyleLbl="node1" presStyleIdx="2" presStyleCnt="3"/>
      <dgm:spPr/>
      <dgm:t>
        <a:bodyPr/>
        <a:lstStyle/>
        <a:p>
          <a:endParaRPr lang="en-IN"/>
        </a:p>
      </dgm:t>
    </dgm:pt>
    <dgm:pt modelId="{9F199111-C20E-40B4-8A62-70D732BF9786}" type="pres">
      <dgm:prSet presAssocID="{00F73F3E-5279-4DE7-ACD5-E8417D0342CF}" presName="parTrans" presStyleCnt="0"/>
      <dgm:spPr/>
    </dgm:pt>
    <dgm:pt modelId="{F1FC0641-BAC3-4AEF-A7FB-2964C7524818}" type="pres">
      <dgm:prSet presAssocID="{7D903AA4-82CE-4816-AD09-B5F38C2ADBF9}" presName="node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594088D-9128-4E5B-A307-1A8B087E7E61}" srcId="{478F9B46-E864-4814-A64B-CC34185EE224}" destId="{7D903AA4-82CE-4816-AD09-B5F38C2ADBF9}" srcOrd="0" destOrd="0" parTransId="{00F73F3E-5279-4DE7-ACD5-E8417D0342CF}" sibTransId="{CA49654B-7E9F-4632-88DC-FD84972BB5BB}"/>
    <dgm:cxn modelId="{93ED2FD3-8868-4690-85FB-1307A8095FD6}" type="presOf" srcId="{130A003F-1BF6-4C6F-B1D2-56B306C7E2C2}" destId="{265C4E00-7F5E-4323-BE30-621BA8F31C34}" srcOrd="0" destOrd="0" presId="urn:microsoft.com/office/officeart/2005/8/layout/lProcess3"/>
    <dgm:cxn modelId="{DEC87C61-CE04-4770-92B6-CDBD300ECE7A}" srcId="{5B6AB5F3-5F5D-44D7-94A6-A88EA03AB805}" destId="{478F9B46-E864-4814-A64B-CC34185EE224}" srcOrd="2" destOrd="0" parTransId="{75C34468-E872-43ED-B413-DF8B94E5BE44}" sibTransId="{05612380-41AC-4E05-A384-82EAB2EB79DC}"/>
    <dgm:cxn modelId="{7D71AE61-338E-4EED-903C-94806974A9A4}" srcId="{130A003F-1BF6-4C6F-B1D2-56B306C7E2C2}" destId="{87A7549B-0738-4AE3-AEC9-968AEC632D2D}" srcOrd="0" destOrd="0" parTransId="{9D607C96-06C7-495F-8661-ECE82829B07F}" sibTransId="{80AC5DBA-993C-4FD0-AD90-24DF4F20774F}"/>
    <dgm:cxn modelId="{27564AFF-3489-4D47-B6D9-9A3EAADF4A79}" srcId="{843073B9-381A-47AA-AABE-CC9D9C8106B5}" destId="{48B81DAC-0167-4E5E-9E5E-14047FF42457}" srcOrd="0" destOrd="0" parTransId="{D2043F1A-C259-4B45-9243-D0F1D8E51892}" sibTransId="{822D8FB0-6604-463A-8C29-6F7DE7E74FC3}"/>
    <dgm:cxn modelId="{52B3B707-BF5C-4B0C-948F-4A7AB2A33E47}" type="presOf" srcId="{5B6AB5F3-5F5D-44D7-94A6-A88EA03AB805}" destId="{2EEC028E-4C7E-4171-BEAD-8CD55E5B6D64}" srcOrd="0" destOrd="0" presId="urn:microsoft.com/office/officeart/2005/8/layout/lProcess3"/>
    <dgm:cxn modelId="{5A67CE4D-E73C-4010-B023-B8809B41CD9C}" type="presOf" srcId="{843073B9-381A-47AA-AABE-CC9D9C8106B5}" destId="{CCBF708B-7F99-4E25-953C-960E34F2402A}" srcOrd="0" destOrd="0" presId="urn:microsoft.com/office/officeart/2005/8/layout/lProcess3"/>
    <dgm:cxn modelId="{B1D2FDE2-78FA-4797-84CB-FDFB1F2FC6E9}" type="presOf" srcId="{7D903AA4-82CE-4816-AD09-B5F38C2ADBF9}" destId="{F1FC0641-BAC3-4AEF-A7FB-2964C7524818}" srcOrd="0" destOrd="0" presId="urn:microsoft.com/office/officeart/2005/8/layout/lProcess3"/>
    <dgm:cxn modelId="{6179CA10-AE7F-41EC-B3A5-4FA5D1C1DB08}" srcId="{5B6AB5F3-5F5D-44D7-94A6-A88EA03AB805}" destId="{843073B9-381A-47AA-AABE-CC9D9C8106B5}" srcOrd="1" destOrd="0" parTransId="{84934399-55D0-483D-92B7-C4D9F401EE7C}" sibTransId="{54B14295-0565-4C8C-8F46-44F8E841352D}"/>
    <dgm:cxn modelId="{1EF64AA0-9473-4CE6-ADA2-3B15FD776D02}" type="presOf" srcId="{478F9B46-E864-4814-A64B-CC34185EE224}" destId="{1D08C6A0-57B0-4D1D-B9CD-C5E1FDCF2ED4}" srcOrd="0" destOrd="0" presId="urn:microsoft.com/office/officeart/2005/8/layout/lProcess3"/>
    <dgm:cxn modelId="{D9F404A5-910B-4E9E-BBDE-6AA2ECF3219E}" type="presOf" srcId="{48B81DAC-0167-4E5E-9E5E-14047FF42457}" destId="{8E61258C-CCBC-491C-9F7E-BF9C981D8F08}" srcOrd="0" destOrd="0" presId="urn:microsoft.com/office/officeart/2005/8/layout/lProcess3"/>
    <dgm:cxn modelId="{93324E65-D70E-4CDD-99CF-8489C6EB8685}" srcId="{5B6AB5F3-5F5D-44D7-94A6-A88EA03AB805}" destId="{130A003F-1BF6-4C6F-B1D2-56B306C7E2C2}" srcOrd="0" destOrd="0" parTransId="{A92F3ECF-2257-4E45-AF3A-55E62923EA29}" sibTransId="{12ACEDB1-A629-4EB7-8A2C-A5C836687340}"/>
    <dgm:cxn modelId="{47416B1A-E564-4517-8E76-F704EFE1B462}" type="presOf" srcId="{87A7549B-0738-4AE3-AEC9-968AEC632D2D}" destId="{83C79F8F-C06B-4CB8-834E-E68318C40162}" srcOrd="0" destOrd="0" presId="urn:microsoft.com/office/officeart/2005/8/layout/lProcess3"/>
    <dgm:cxn modelId="{318E216A-CC84-487D-8F9A-EA60A6002EBE}" type="presParOf" srcId="{2EEC028E-4C7E-4171-BEAD-8CD55E5B6D64}" destId="{26B2241B-9E1E-475E-8A2D-A67C5F4FAE9E}" srcOrd="0" destOrd="0" presId="urn:microsoft.com/office/officeart/2005/8/layout/lProcess3"/>
    <dgm:cxn modelId="{64634CEC-F384-4E25-A633-80C4AE1A29D8}" type="presParOf" srcId="{26B2241B-9E1E-475E-8A2D-A67C5F4FAE9E}" destId="{265C4E00-7F5E-4323-BE30-621BA8F31C34}" srcOrd="0" destOrd="0" presId="urn:microsoft.com/office/officeart/2005/8/layout/lProcess3"/>
    <dgm:cxn modelId="{F90C653A-548B-41CD-B161-4655D16DDB35}" type="presParOf" srcId="{26B2241B-9E1E-475E-8A2D-A67C5F4FAE9E}" destId="{F08933E2-B250-4CD5-BD82-27CBF5C4B8FF}" srcOrd="1" destOrd="0" presId="urn:microsoft.com/office/officeart/2005/8/layout/lProcess3"/>
    <dgm:cxn modelId="{1553FEE2-02B5-444C-93C4-D5BA786C77F3}" type="presParOf" srcId="{26B2241B-9E1E-475E-8A2D-A67C5F4FAE9E}" destId="{83C79F8F-C06B-4CB8-834E-E68318C40162}" srcOrd="2" destOrd="0" presId="urn:microsoft.com/office/officeart/2005/8/layout/lProcess3"/>
    <dgm:cxn modelId="{AAEFC24A-A7D1-4A7F-914B-B3C483F4E849}" type="presParOf" srcId="{2EEC028E-4C7E-4171-BEAD-8CD55E5B6D64}" destId="{C9AC45FD-95A2-4125-B592-60D1F3F2BAB3}" srcOrd="1" destOrd="0" presId="urn:microsoft.com/office/officeart/2005/8/layout/lProcess3"/>
    <dgm:cxn modelId="{B2B945E3-8506-401E-8635-D49DB5602BAF}" type="presParOf" srcId="{2EEC028E-4C7E-4171-BEAD-8CD55E5B6D64}" destId="{E2AC5D62-A679-4816-B6AD-F72A061B6C42}" srcOrd="2" destOrd="0" presId="urn:microsoft.com/office/officeart/2005/8/layout/lProcess3"/>
    <dgm:cxn modelId="{EE97BAA0-7889-4135-9F10-31AA0DE56EF0}" type="presParOf" srcId="{E2AC5D62-A679-4816-B6AD-F72A061B6C42}" destId="{CCBF708B-7F99-4E25-953C-960E34F2402A}" srcOrd="0" destOrd="0" presId="urn:microsoft.com/office/officeart/2005/8/layout/lProcess3"/>
    <dgm:cxn modelId="{2EDA896C-3FAF-4F82-AE56-8B3BE6B1A682}" type="presParOf" srcId="{E2AC5D62-A679-4816-B6AD-F72A061B6C42}" destId="{12837891-D1DF-4EDE-B099-7C584425DC13}" srcOrd="1" destOrd="0" presId="urn:microsoft.com/office/officeart/2005/8/layout/lProcess3"/>
    <dgm:cxn modelId="{DB9D1BDA-E7EA-486D-94C3-D35012C1E7E5}" type="presParOf" srcId="{E2AC5D62-A679-4816-B6AD-F72A061B6C42}" destId="{8E61258C-CCBC-491C-9F7E-BF9C981D8F08}" srcOrd="2" destOrd="0" presId="urn:microsoft.com/office/officeart/2005/8/layout/lProcess3"/>
    <dgm:cxn modelId="{A078615A-6440-479F-85E7-A8706BFF895B}" type="presParOf" srcId="{2EEC028E-4C7E-4171-BEAD-8CD55E5B6D64}" destId="{02390EFA-EEAF-4C28-885C-51A03E3B9328}" srcOrd="3" destOrd="0" presId="urn:microsoft.com/office/officeart/2005/8/layout/lProcess3"/>
    <dgm:cxn modelId="{D5DF1C79-99BF-41D8-8E61-9AC37CD05632}" type="presParOf" srcId="{2EEC028E-4C7E-4171-BEAD-8CD55E5B6D64}" destId="{7758D86C-4DD8-4748-A412-006079703E3B}" srcOrd="4" destOrd="0" presId="urn:microsoft.com/office/officeart/2005/8/layout/lProcess3"/>
    <dgm:cxn modelId="{AFB5E994-7B92-4AC0-9C42-7A8F84C4A25D}" type="presParOf" srcId="{7758D86C-4DD8-4748-A412-006079703E3B}" destId="{1D08C6A0-57B0-4D1D-B9CD-C5E1FDCF2ED4}" srcOrd="0" destOrd="0" presId="urn:microsoft.com/office/officeart/2005/8/layout/lProcess3"/>
    <dgm:cxn modelId="{6E60DC5D-94D1-4BAE-AEE8-B0EFB00D2665}" type="presParOf" srcId="{7758D86C-4DD8-4748-A412-006079703E3B}" destId="{9F199111-C20E-40B4-8A62-70D732BF9786}" srcOrd="1" destOrd="0" presId="urn:microsoft.com/office/officeart/2005/8/layout/lProcess3"/>
    <dgm:cxn modelId="{AE57FF0C-3D5A-4E0B-BF54-D570B25C5824}" type="presParOf" srcId="{7758D86C-4DD8-4748-A412-006079703E3B}" destId="{F1FC0641-BAC3-4AEF-A7FB-2964C7524818}" srcOrd="2" destOrd="0" presId="urn:microsoft.com/office/officeart/2005/8/layout/lProcess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FF64-15E0-47A7-8335-A2013406792A}" type="datetimeFigureOut">
              <a:rPr lang="en-US" smtClean="0"/>
              <a:pPr/>
              <a:t>12/14/2020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1479-E8C7-4068-95D5-0BA68E707EE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FF64-15E0-47A7-8335-A2013406792A}" type="datetimeFigureOut">
              <a:rPr lang="en-US" smtClean="0"/>
              <a:pPr/>
              <a:t>12/14/2020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1479-E8C7-4068-95D5-0BA68E707EE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FF64-15E0-47A7-8335-A2013406792A}" type="datetimeFigureOut">
              <a:rPr lang="en-US" smtClean="0"/>
              <a:pPr/>
              <a:t>12/14/2020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1479-E8C7-4068-95D5-0BA68E707EE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B38C5F0-DD3F-421F-B67F-B1E6D9834A54}"/>
              </a:ext>
            </a:extLst>
          </p:cNvPr>
          <p:cNvSpPr/>
          <p:nvPr userDrawn="1"/>
        </p:nvSpPr>
        <p:spPr>
          <a:xfrm>
            <a:off x="135000" y="-1"/>
            <a:ext cx="4436999" cy="51435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140927D5-AE1A-4ABD-BD8F-2F78723FF0D6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72000" y="1"/>
            <a:ext cx="4329001" cy="5143499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9" name="Graphic 2">
            <a:extLst>
              <a:ext uri="{FF2B5EF4-FFF2-40B4-BE49-F238E27FC236}">
                <a16:creationId xmlns:a16="http://schemas.microsoft.com/office/drawing/2014/main" xmlns="" id="{07258B3B-F27C-4B7D-A23C-8548E3945C82}"/>
              </a:ext>
            </a:extLst>
          </p:cNvPr>
          <p:cNvSpPr/>
          <p:nvPr userDrawn="1"/>
        </p:nvSpPr>
        <p:spPr>
          <a:xfrm flipH="1">
            <a:off x="135001" y="4442695"/>
            <a:ext cx="1746899" cy="700805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11" name="Graphic 1318">
            <a:extLst>
              <a:ext uri="{FF2B5EF4-FFF2-40B4-BE49-F238E27FC236}">
                <a16:creationId xmlns:a16="http://schemas.microsoft.com/office/drawing/2014/main" xmlns="" id="{1C96E32E-5EED-4364-AD42-000B0644E093}"/>
              </a:ext>
            </a:extLst>
          </p:cNvPr>
          <p:cNvSpPr/>
          <p:nvPr userDrawn="1"/>
        </p:nvSpPr>
        <p:spPr>
          <a:xfrm flipH="1">
            <a:off x="135001" y="4869655"/>
            <a:ext cx="1182095" cy="273845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87E03C-DE68-4CE8-A7F1-B9DD28846BC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492920" y="2056210"/>
            <a:ext cx="3836080" cy="1790700"/>
          </a:xfrm>
        </p:spPr>
        <p:txBody>
          <a:bodyPr anchor="b"/>
          <a:lstStyle>
            <a:lvl1pPr algn="l">
              <a:lnSpc>
                <a:spcPts val="375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EEE8855-FE55-4351-B21B-FE33CB8050C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492920" y="4030266"/>
            <a:ext cx="3836080" cy="784622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C922C40-AA75-4865-AF08-92AD59937F32}"/>
              </a:ext>
            </a:extLst>
          </p:cNvPr>
          <p:cNvSpPr/>
          <p:nvPr userDrawn="1"/>
        </p:nvSpPr>
        <p:spPr>
          <a:xfrm>
            <a:off x="8874000" y="0"/>
            <a:ext cx="270000" cy="51435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860F26B-727B-4098-8DA8-CB088D629D58}"/>
              </a:ext>
            </a:extLst>
          </p:cNvPr>
          <p:cNvSpPr/>
          <p:nvPr userDrawn="1"/>
        </p:nvSpPr>
        <p:spPr>
          <a:xfrm>
            <a:off x="0" y="0"/>
            <a:ext cx="135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noProof="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5E751D76-8783-4005-B4E5-D67E235A5BAD}"/>
              </a:ext>
            </a:extLst>
          </p:cNvPr>
          <p:cNvSpPr/>
          <p:nvPr userDrawn="1"/>
        </p:nvSpPr>
        <p:spPr>
          <a:xfrm>
            <a:off x="550878" y="1210177"/>
            <a:ext cx="1014275" cy="1014275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966C7A50-4018-4974-AB47-424E0ECC0F14}"/>
              </a:ext>
            </a:extLst>
          </p:cNvPr>
          <p:cNvSpPr/>
          <p:nvPr userDrawn="1"/>
        </p:nvSpPr>
        <p:spPr>
          <a:xfrm>
            <a:off x="1533543" y="944812"/>
            <a:ext cx="265364" cy="26536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478306B7-6A26-45F7-BD50-EEC8AB3C29B7}"/>
              </a:ext>
            </a:extLst>
          </p:cNvPr>
          <p:cNvSpPr/>
          <p:nvPr userDrawn="1"/>
        </p:nvSpPr>
        <p:spPr>
          <a:xfrm>
            <a:off x="550876" y="1952776"/>
            <a:ext cx="199373" cy="19937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80426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FF64-15E0-47A7-8335-A2013406792A}" type="datetimeFigureOut">
              <a:rPr lang="en-US" smtClean="0"/>
              <a:pPr/>
              <a:t>12/14/2020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1479-E8C7-4068-95D5-0BA68E707EE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FF64-15E0-47A7-8335-A2013406792A}" type="datetimeFigureOut">
              <a:rPr lang="en-US" smtClean="0"/>
              <a:pPr/>
              <a:t>12/14/2020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1479-E8C7-4068-95D5-0BA68E707EE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FF64-15E0-47A7-8335-A2013406792A}" type="datetimeFigureOut">
              <a:rPr lang="en-US" smtClean="0"/>
              <a:pPr/>
              <a:t>12/14/2020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1479-E8C7-4068-95D5-0BA68E707EE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FF64-15E0-47A7-8335-A2013406792A}" type="datetimeFigureOut">
              <a:rPr lang="en-US" smtClean="0"/>
              <a:pPr/>
              <a:t>12/14/2020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1479-E8C7-4068-95D5-0BA68E707EE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FF64-15E0-47A7-8335-A2013406792A}" type="datetimeFigureOut">
              <a:rPr lang="en-US" smtClean="0"/>
              <a:pPr/>
              <a:t>12/14/2020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1479-E8C7-4068-95D5-0BA68E707EE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FF64-15E0-47A7-8335-A2013406792A}" type="datetimeFigureOut">
              <a:rPr lang="en-US" smtClean="0"/>
              <a:pPr/>
              <a:t>12/14/2020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1479-E8C7-4068-95D5-0BA68E707EE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FF64-15E0-47A7-8335-A2013406792A}" type="datetimeFigureOut">
              <a:rPr lang="en-US" smtClean="0"/>
              <a:pPr/>
              <a:t>12/14/2020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1479-E8C7-4068-95D5-0BA68E707EE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FF64-15E0-47A7-8335-A2013406792A}" type="datetimeFigureOut">
              <a:rPr lang="en-US" smtClean="0"/>
              <a:pPr/>
              <a:t>12/14/2020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1479-E8C7-4068-95D5-0BA68E707EE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8FF64-15E0-47A7-8335-A2013406792A}" type="datetimeFigureOut">
              <a:rPr lang="en-US" smtClean="0"/>
              <a:pPr/>
              <a:t>12/14/2020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B1479-E8C7-4068-95D5-0BA68E707EE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diagramColors" Target="../diagrams/colors1.xml"/><Relationship Id="rId12" Type="http://schemas.openxmlformats.org/officeDocument/2006/relationships/image" Target="../media/image15.png"/><Relationship Id="rId2" Type="http://schemas.openxmlformats.org/officeDocument/2006/relationships/image" Target="../media/image9.png"/><Relationship Id="rId16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14.png"/><Relationship Id="rId5" Type="http://schemas.openxmlformats.org/officeDocument/2006/relationships/diagramLayout" Target="../diagrams/layout1.xml"/><Relationship Id="rId15" Type="http://schemas.openxmlformats.org/officeDocument/2006/relationships/image" Target="../media/image18.png"/><Relationship Id="rId10" Type="http://schemas.openxmlformats.org/officeDocument/2006/relationships/image" Target="../media/image13.jpeg"/><Relationship Id="rId4" Type="http://schemas.openxmlformats.org/officeDocument/2006/relationships/diagramData" Target="../diagrams/data1.xml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 – Contactless Cash Withdraw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920" y="3857634"/>
            <a:ext cx="3836080" cy="957254"/>
          </a:xfrm>
        </p:spPr>
        <p:txBody>
          <a:bodyPr>
            <a:noAutofit/>
          </a:bodyPr>
          <a:lstStyle/>
          <a:p>
            <a:pPr algn="r"/>
            <a:r>
              <a:rPr lang="en-US" sz="1200" b="1" u="sng" dirty="0" smtClean="0"/>
              <a:t>AR Free Thinkers</a:t>
            </a:r>
          </a:p>
          <a:p>
            <a:pPr algn="r"/>
            <a:r>
              <a:rPr lang="en-US" sz="1200" noProof="1" smtClean="0"/>
              <a:t>Amith Jain</a:t>
            </a:r>
          </a:p>
          <a:p>
            <a:pPr algn="r"/>
            <a:r>
              <a:rPr lang="en-US" sz="1200" noProof="1" smtClean="0"/>
              <a:t>RD Karthikeyan</a:t>
            </a:r>
          </a:p>
          <a:p>
            <a:pPr algn="r"/>
            <a:r>
              <a:rPr lang="en-US" sz="1200" noProof="1" smtClean="0"/>
              <a:t>Anbarasan Murthy</a:t>
            </a:r>
          </a:p>
          <a:p>
            <a:pPr algn="r"/>
            <a:r>
              <a:rPr lang="en-US" sz="1200" noProof="1" smtClean="0"/>
              <a:t>Ramya Sivaramakrishnan</a:t>
            </a:r>
            <a:endParaRPr lang="en-US" sz="1200" noProof="1"/>
          </a:p>
        </p:txBody>
      </p:sp>
      <p:pic>
        <p:nvPicPr>
          <p:cNvPr id="11" name="Picture Placeholder 10" descr="Chemical composition model placed on the periodic table">
            <a:extLst>
              <a:ext uri="{FF2B5EF4-FFF2-40B4-BE49-F238E27FC236}">
                <a16:creationId xmlns:a16="http://schemas.microsoft.com/office/drawing/2014/main" xmlns="" id="{AE2C20E2-EFA3-4244-944C-0AF879ED2A2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4572000" y="1"/>
            <a:ext cx="4329001" cy="5143499"/>
          </a:xfrm>
        </p:spPr>
      </p:pic>
    </p:spTree>
    <p:extLst>
      <p:ext uri="{BB962C8B-B14F-4D97-AF65-F5344CB8AC3E}">
        <p14:creationId xmlns:p14="http://schemas.microsoft.com/office/powerpoint/2010/main" xmlns="" val="47351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 – Contactless Cash Withdraw</a:t>
            </a:r>
            <a:endParaRPr lang="en-IN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1214428"/>
            <a:ext cx="5572164" cy="1333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1357304"/>
            <a:ext cx="3000396" cy="3207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58082" y="2578893"/>
            <a:ext cx="1747840" cy="2493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7358082" y="1785932"/>
            <a:ext cx="1641847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xmlns="" id="{CEEB3BAE-C0B2-447C-B8BE-96C6BD84D658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42844" y="1000114"/>
            <a:ext cx="2500330" cy="54967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b="1" u="sng" dirty="0" smtClean="0"/>
              <a:t>Physical Currency</a:t>
            </a:r>
            <a:endParaRPr lang="en-US" sz="1600" b="1" u="sng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57620" y="2571750"/>
            <a:ext cx="2349500" cy="153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5A563457-1EC8-4978-BCCB-AFD88C9ED0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6786578" y="2571768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5A563457-1EC8-4978-BCCB-AFD88C9ED0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 rot="16200000" flipH="1">
            <a:off x="1366072" y="3063036"/>
            <a:ext cx="3625776" cy="7143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xmlns="" id="{CEEB3BAE-C0B2-447C-B8BE-96C6BD84D658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3286116" y="928676"/>
            <a:ext cx="2500330" cy="42862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b="1" u="sng" dirty="0" smtClean="0"/>
              <a:t>Digital Inclusion?</a:t>
            </a:r>
            <a:endParaRPr lang="en-US" sz="1600" b="1" u="sng" dirty="0"/>
          </a:p>
        </p:txBody>
      </p:sp>
      <p:sp>
        <p:nvSpPr>
          <p:cNvPr id="14" name="Rectangle 13"/>
          <p:cNvSpPr/>
          <p:nvPr/>
        </p:nvSpPr>
        <p:spPr>
          <a:xfrm>
            <a:off x="3786182" y="4286262"/>
            <a:ext cx="1782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Social Distancing</a:t>
            </a:r>
            <a:endParaRPr lang="en-IN" b="1" u="sn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715008" y="4357700"/>
            <a:ext cx="571504" cy="673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786182" y="4700604"/>
            <a:ext cx="178595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5A563457-1EC8-4978-BCCB-AFD88C9ED0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 rot="5400000">
            <a:off x="5653136" y="3562316"/>
            <a:ext cx="2982852" cy="15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5A563457-1EC8-4978-BCCB-AFD88C9ED0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3571868" y="4214824"/>
            <a:ext cx="3000396" cy="15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20"/>
            <a:ext cx="8229600" cy="857250"/>
          </a:xfrm>
        </p:spPr>
        <p:txBody>
          <a:bodyPr/>
          <a:lstStyle/>
          <a:p>
            <a:r>
              <a:rPr lang="en-US" dirty="0" smtClean="0"/>
              <a:t>Augmented Reality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638" y="928676"/>
            <a:ext cx="3757610" cy="1071570"/>
          </a:xfrm>
        </p:spPr>
        <p:txBody>
          <a:bodyPr>
            <a:normAutofit fontScale="92500" lnSpcReduction="10000"/>
          </a:bodyPr>
          <a:lstStyle/>
          <a:p>
            <a:r>
              <a:rPr lang="en-IN" sz="1600" dirty="0" smtClean="0"/>
              <a:t>ATMs to become virtual bank branches</a:t>
            </a:r>
          </a:p>
          <a:p>
            <a:r>
              <a:rPr lang="en-US" sz="1600" dirty="0" smtClean="0"/>
              <a:t>Contactless -Social Distancing</a:t>
            </a:r>
            <a:endParaRPr lang="en-IN" sz="1600" dirty="0" smtClean="0"/>
          </a:p>
          <a:p>
            <a:r>
              <a:rPr lang="en-US" sz="1600" dirty="0" smtClean="0"/>
              <a:t>Immersive Experience to customers</a:t>
            </a:r>
          </a:p>
          <a:p>
            <a:r>
              <a:rPr lang="en-US" sz="1600" dirty="0" smtClean="0"/>
              <a:t>Digital Inclusion</a:t>
            </a:r>
            <a:endParaRPr lang="en-IN" sz="1600" dirty="0" smtClean="0"/>
          </a:p>
          <a:p>
            <a:endParaRPr lang="en-IN" sz="16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71406" y="2214560"/>
            <a:ext cx="8858312" cy="2928958"/>
            <a:chOff x="71406" y="2214560"/>
            <a:chExt cx="8858312" cy="2928958"/>
          </a:xfrm>
        </p:grpSpPr>
        <p:grpSp>
          <p:nvGrpSpPr>
            <p:cNvPr id="13" name="Group 12"/>
            <p:cNvGrpSpPr/>
            <p:nvPr/>
          </p:nvGrpSpPr>
          <p:grpSpPr>
            <a:xfrm>
              <a:off x="1285852" y="2214560"/>
              <a:ext cx="5286412" cy="2928958"/>
              <a:chOff x="1357290" y="1571618"/>
              <a:chExt cx="5286412" cy="3143272"/>
            </a:xfrm>
          </p:grpSpPr>
          <p:pic>
            <p:nvPicPr>
              <p:cNvPr id="7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541146" y="2730348"/>
                <a:ext cx="814707" cy="831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8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357290" y="4053376"/>
                <a:ext cx="1123903" cy="3969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aphicFrame>
            <p:nvGraphicFramePr>
              <p:cNvPr id="6" name="Content Placeholder 3"/>
              <p:cNvGraphicFramePr>
                <a:graphicFrameLocks/>
              </p:cNvGraphicFramePr>
              <p:nvPr/>
            </p:nvGraphicFramePr>
            <p:xfrm>
              <a:off x="1943470" y="1571618"/>
              <a:ext cx="4700232" cy="314327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" r:lo="rId5" r:qs="rId6" r:cs="rId7"/>
              </a:graphicData>
            </a:graphic>
          </p:graphicFrame>
          <p:pic>
            <p:nvPicPr>
              <p:cNvPr id="9" name="Picture 6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1590554" y="1738077"/>
                <a:ext cx="702630" cy="6232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028" name="Picture 4" descr="C:\Users\admin\AppData\Local\Microsoft\Windows\Temporary Internet Files\Content.IE5\3W7X63NR\1024px-Crystal_Clear_kdm_user_female.svg[1]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71406" y="3412770"/>
              <a:ext cx="714380" cy="665672"/>
            </a:xfrm>
            <a:prstGeom prst="rect">
              <a:avLst/>
            </a:prstGeom>
            <a:noFill/>
          </p:spPr>
        </p:pic>
        <p:pic>
          <p:nvPicPr>
            <p:cNvPr id="1029" name="Picture 5" descr="C:\Users\admin\AppData\Local\Microsoft\Windows\Temporary Internet Files\Content.IE5\3W7X63NR\1200px-NCR_ATM[1].jp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7000892" y="2414262"/>
              <a:ext cx="1928826" cy="2396420"/>
            </a:xfrm>
            <a:prstGeom prst="rect">
              <a:avLst/>
            </a:prstGeom>
            <a:noFill/>
          </p:spPr>
        </p:pic>
        <p:sp>
          <p:nvSpPr>
            <p:cNvPr id="16" name="Right Arrow 15"/>
            <p:cNvSpPr/>
            <p:nvPr/>
          </p:nvSpPr>
          <p:spPr>
            <a:xfrm>
              <a:off x="785786" y="3679039"/>
              <a:ext cx="714380" cy="1331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6215074" y="3612472"/>
              <a:ext cx="714380" cy="1331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929586" y="1442192"/>
            <a:ext cx="953882" cy="419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858016" y="1218348"/>
            <a:ext cx="833432" cy="710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786314" y="1403403"/>
            <a:ext cx="908042" cy="457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929322" y="1361224"/>
            <a:ext cx="72884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5A563457-1EC8-4978-BCCB-AFD88C9ED0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 rot="10800000">
            <a:off x="571472" y="2071684"/>
            <a:ext cx="8215370" cy="1588"/>
          </a:xfrm>
          <a:prstGeom prst="line">
            <a:avLst/>
          </a:prstGeom>
          <a:ln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5A563457-1EC8-4978-BCCB-AFD88C9ED0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 rot="5400000">
            <a:off x="3821901" y="1463667"/>
            <a:ext cx="107157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/>
          <p:cNvSpPr txBox="1">
            <a:spLocks/>
          </p:cNvSpPr>
          <p:nvPr/>
        </p:nvSpPr>
        <p:spPr>
          <a:xfrm>
            <a:off x="4743480" y="928676"/>
            <a:ext cx="3757610" cy="1071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Tools Evaluated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I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928662" y="3357568"/>
            <a:ext cx="461949" cy="217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928663" y="3837640"/>
            <a:ext cx="285752" cy="514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800"/>
            <a:ext cx="8229600" cy="3808823"/>
          </a:xfrm>
        </p:spPr>
        <p:txBody>
          <a:bodyPr/>
          <a:lstStyle/>
          <a:p>
            <a:r>
              <a:rPr lang="en-US" dirty="0" smtClean="0"/>
              <a:t>Demo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928662" y="1785932"/>
            <a:ext cx="34394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 smtClean="0"/>
              <a:t>https://anbu992003.github.io/work/a.html</a:t>
            </a:r>
            <a:endParaRPr lang="en-IN" sz="1200" dirty="0"/>
          </a:p>
        </p:txBody>
      </p:sp>
      <p:sp>
        <p:nvSpPr>
          <p:cNvPr id="5" name="Rectangle 4"/>
          <p:cNvSpPr/>
          <p:nvPr/>
        </p:nvSpPr>
        <p:spPr>
          <a:xfrm>
            <a:off x="928662" y="1428742"/>
            <a:ext cx="31396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 smtClean="0"/>
              <a:t>https://anbu992003.github.io/work/index.html</a:t>
            </a:r>
            <a:endParaRPr lang="en-IN" sz="1200" dirty="0"/>
          </a:p>
        </p:txBody>
      </p:sp>
      <p:sp>
        <p:nvSpPr>
          <p:cNvPr id="6" name="Rectangle 5"/>
          <p:cNvSpPr/>
          <p:nvPr/>
        </p:nvSpPr>
        <p:spPr>
          <a:xfrm>
            <a:off x="928694" y="2143122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200" dirty="0" smtClean="0"/>
              <a:t>https://github.com/anbu992003/anbu992003.github.io</a:t>
            </a:r>
            <a:endParaRPr lang="en-IN" sz="1200" dirty="0"/>
          </a:p>
        </p:txBody>
      </p:sp>
      <p:pic>
        <p:nvPicPr>
          <p:cNvPr id="7" name="Picture 2" descr="C:\Users\admin\AppData\Local\Microsoft\Windows\Temporary Internet Files\Content.IE5\3W7X63NR\question 1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6314" y="428610"/>
            <a:ext cx="4143386" cy="41433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72</Words>
  <Application>Microsoft Office PowerPoint</Application>
  <PresentationFormat>On-screen Show (16:9)</PresentationFormat>
  <Paragraphs>31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AR – Contactless Cash Withdraw</vt:lpstr>
      <vt:lpstr>AR – Contactless Cash Withdraw</vt:lpstr>
      <vt:lpstr>Augmented Reality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76</cp:revision>
  <dcterms:created xsi:type="dcterms:W3CDTF">2020-12-13T07:00:49Z</dcterms:created>
  <dcterms:modified xsi:type="dcterms:W3CDTF">2020-12-14T14:27:16Z</dcterms:modified>
</cp:coreProperties>
</file>