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5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61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b</a:t>
            </a:r>
            <a:r>
              <a:rPr sz="2400" lang="en-US"/>
              <a:t>u</a:t>
            </a:r>
            <a:r>
              <a:rPr sz="2400" lang="en-US"/>
              <a:t> </a:t>
            </a:r>
            <a:r>
              <a:rPr sz="2400" lang="en-US"/>
              <a:t>d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n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7</a:t>
            </a:r>
            <a:r>
              <a:rPr dirty="0" sz="2400" lang="en-US"/>
              <a:t>9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y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'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69126" y="1899056"/>
            <a:ext cx="8136327" cy="432833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398568" y="982407"/>
            <a:ext cx="7394863" cy="588636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5332" y="1109344"/>
            <a:ext cx="8422106" cy="5525753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7771" t="26682" r="49878" b="15844"/>
          <a:stretch>
            <a:fillRect/>
          </a:stretch>
        </p:blipFill>
        <p:spPr>
          <a:xfrm>
            <a:off x="1234003" y="1829841"/>
            <a:ext cx="4876032" cy="3941596"/>
          </a:xfrm>
          <a:prstGeom prst="round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0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852022" y="2114929"/>
            <a:ext cx="8034946" cy="353435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44231" y="1708604"/>
            <a:ext cx="8413178" cy="3440791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641023" y="1501119"/>
            <a:ext cx="6909954" cy="3855761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5331" y="1310925"/>
            <a:ext cx="6875318" cy="423615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731818" y="1345506"/>
            <a:ext cx="10501909" cy="501369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2024-09-06T04:50:42Z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800cd1fb2d3e406c86ca383742321d31</vt:lpwstr>
  </property>
</Properties>
</file>