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333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3190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31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157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145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44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372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088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8763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879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76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9137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129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1693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46380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83336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127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407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1794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723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1950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7991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647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ANBUDHASAN 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512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0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Rectangle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Rectangle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0028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1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1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5" name="Rectangle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6" name="Rectangle"/>
          <p:cNvSpPr>
            <a:spLocks/>
          </p:cNvSpPr>
          <p:nvPr/>
        </p:nvSpPr>
        <p:spPr>
          <a:xfrm rot="1222082">
            <a:off x="3810000" y="4298949"/>
            <a:ext cx="1239652" cy="558126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699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Combination"/>
          <p:cNvGrpSpPr>
            <a:grpSpLocks/>
          </p:cNvGrpSpPr>
          <p:nvPr/>
        </p:nvGrpSpPr>
        <p:grpSpPr>
          <a:xfrm>
            <a:off x="1320921" y="-2540"/>
            <a:ext cx="11189108" cy="6858465"/>
            <a:chOff x="1320921" y="-2540"/>
            <a:chExt cx="11189108" cy="6858465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5870383" y="2284"/>
              <a:ext cx="2874207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320921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6"/>
                  </a:lnTo>
                  <a:lnTo>
                    <a:pt x="21599" y="21596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6"/>
                  </a:lnTo>
                  <a:lnTo>
                    <a:pt x="21595" y="2159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6"/>
                  </a:lnTo>
                  <a:lnTo>
                    <a:pt x="21598" y="21596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6"/>
                  </a:lnTo>
                  <a:lnTo>
                    <a:pt x="21598" y="21596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2" y="0"/>
                  </a:moveTo>
                  <a:lnTo>
                    <a:pt x="0" y="0"/>
                  </a:lnTo>
                  <a:lnTo>
                    <a:pt x="19166" y="21596"/>
                  </a:lnTo>
                  <a:lnTo>
                    <a:pt x="21592" y="21596"/>
                  </a:lnTo>
                  <a:lnTo>
                    <a:pt x="2159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8217978" y="3588384"/>
              <a:ext cx="4291091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83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Rectangle"/>
          <p:cNvSpPr>
            <a:spLocks/>
          </p:cNvSpPr>
          <p:nvPr/>
        </p:nvSpPr>
        <p:spPr>
          <a:xfrm flipH="1" rot="21600000">
            <a:off x="2886047" y="2066289"/>
            <a:ext cx="11562513" cy="19678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474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1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3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9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7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Text box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992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Rectangle"/>
          <p:cNvSpPr>
            <a:spLocks/>
          </p:cNvSpPr>
          <p:nvPr/>
        </p:nvSpPr>
        <p:spPr>
          <a:xfrm rot="21600000">
            <a:off x="132436" y="868680"/>
            <a:ext cx="888278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1975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301448" y="954405"/>
            <a:ext cx="9142588" cy="952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4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Rectangle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217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 rot="10952234">
            <a:off x="14964642" y="-25191720"/>
            <a:ext cx="5957455" cy="556507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5400000">
            <a:off x="2695573" y="1067434"/>
            <a:ext cx="3670818" cy="168078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2728911" y="3100387"/>
            <a:ext cx="8713902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847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Rectangle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0" name="Rectangle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782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Rectangle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9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2024-03-28T17:07:22Z</dcterms:created>
  <dcterms:modified xsi:type="dcterms:W3CDTF">2025-09-03T03:15:19Z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