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xml" /><Relationship Id="rId1" Type="http://schemas.openxmlformats.org/officeDocument/2006/relationships/slideLayout" Target="../slideLayouts/slideLayout4.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732752"/>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GB" sz="2000" b="1" dirty="0">
                <a:latin typeface="Arial Rounded MT Bold" panose="020F0704030504030204" pitchFamily="34" charset="0"/>
              </a:rPr>
              <a:t>:ANBUKARASI I</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a:t>
            </a:r>
            <a:r>
              <a:rPr lang="en-GB" sz="2000" b="1" dirty="0">
                <a:latin typeface="Arial Rounded MT Bold" panose="020F0704030504030204" pitchFamily="34" charset="0"/>
              </a:rPr>
              <a:t>442001</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a:t>
            </a:r>
            <a:r>
              <a:rPr lang="en-GB" sz="2000" b="1" dirty="0">
                <a:latin typeface="Arial Rounded MT Bold" panose="020F0704030504030204" pitchFamily="34" charset="0"/>
              </a:rPr>
              <a:t>CORPORATE SECRETARYSHIP)</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307318" y="1516234"/>
            <a:ext cx="8896350" cy="4560716"/>
          </a:xfrm>
          <a:prstGeom prst="roundRect">
            <a:avLst>
              <a:gd name="adj" fmla="val 16667"/>
            </a:avLst>
          </a:prstGeom>
          <a:ln>
            <a:noFill/>
          </a:ln>
          <a:effectLst>
            <a:outerShdw blurRad="149987" dist="250190" dir="8460000" algn="ctr">
              <a:srgbClr val="000000">
                <a:alpha val="28000"/>
              </a:srgbClr>
            </a:outerShdw>
          </a:effectLst>
          <a:scene3d>
            <a:camera prst="perspectiveFront"/>
            <a:lightRig rig="contrasting" dir="t">
              <a:rot lat="0" lon="0" rev="1500000"/>
            </a:lightRig>
          </a:scene3d>
          <a:sp3d prstMaterial="metal">
            <a:bevelT w="88900" h="88900" prst="softRound"/>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pic>
        <p:nvPicPr>
          <p:cNvPr id="10" name="Picture 9"/>
          <p:cNvPicPr>
            <a:picLocks noChangeAspect="1"/>
          </p:cNvPicPr>
          <p:nvPr/>
        </p:nvPicPr>
        <p:blipFill>
          <a:blip r:embed="rId4"/>
          <a:stretch>
            <a:fillRect/>
          </a:stretch>
        </p:blipFill>
        <p:spPr>
          <a:xfrm>
            <a:off x="1295400" y="2024622"/>
            <a:ext cx="8992379" cy="4865030"/>
          </a:xfrm>
          <a:prstGeom prst="rect">
            <a:avLst/>
          </a:prstGeom>
        </p:spPr>
      </p:pic>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Anbu karasi</cp:lastModifiedBy>
  <cp:revision>34</cp:revision>
  <dcterms:created xsi:type="dcterms:W3CDTF">2024-03-29T15:07:22Z</dcterms:created>
  <dcterms:modified xsi:type="dcterms:W3CDTF">2024-09-10T05:48:35Z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