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816-6B6F-EE8B-F127-4140B5D1F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D8647-082B-D02F-E00B-7F1F8A64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0516-59C0-FB59-2455-8CF6CC6F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E28D-4581-7388-B189-59C3101C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62CB-A035-440E-3CAA-E8DE99C9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5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F3FC-939A-B4A6-36FA-5ABEE80F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55832-0CEC-150C-8AF3-98F4B8DD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4F5C-C337-BB6B-5E04-7280C060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A26E-92DB-7A6D-D32E-291A481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6D8F-7F01-021F-1D28-63DD1970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1D563-1CAA-BA6C-8D86-6A5E821E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CD05-3C66-5D5C-DA83-34C769DA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FDB7-3CD2-768F-F5A6-A328B84F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D3C9-E23B-24E5-9A6C-997D922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C3AB-CBF5-7F4E-CD03-3CDA4198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3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4220-B597-6236-AEDB-FA3455D1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FB0E-7B6F-6820-30D8-1D1547BB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BF53-52F7-7CB3-6D3A-2CF267AF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2F94-2CFD-C7F7-BC17-33889A69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485A-7994-B315-2BD7-BD5E3A89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2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868F-5AA7-E10E-26C0-9E5F987C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C4299-4E2B-E120-5F33-6B3F32DD9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E645-8F22-3F47-20AD-F7F702D1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5AD8-93EA-A9DA-8883-190468D7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A876-1EEF-D380-C510-D991D604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5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251E-1143-0F09-3E99-CA2617C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E502-B724-86D6-41B3-8B008EF20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B8CE-E9BC-09EF-2FCF-1F67BCBD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BE57-93AD-CC00-1A09-071250B5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5FC8A-F575-AC10-E630-972D5DB7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4452A-33CB-3242-1C86-15F2A617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5E2F-92F6-A102-D0E6-AEAC298B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5D57-60F4-A078-C7DB-84153CB2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0E35-1ADB-1D7A-FAD5-111595911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0FB27-3B30-F891-42F1-D469D1960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C52AE-0AA2-25A9-ECEB-D10D7743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CF041-42BB-DE18-4090-1216A87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CEF0B-4BB9-7456-6F84-034CE275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F154-A543-3953-5508-73511ED8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9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1DC6-489A-A5A2-E976-B959203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F16C5-9EFF-3A83-0327-F84C2A77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40F32-9C24-E9DA-81F1-4BF97CEC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40655-7434-649D-EDC1-6E20BD0F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4D3E2-B124-D95D-3720-3A067A34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089F-7241-693F-EA46-78AF6386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26CE-B8BE-CAED-E1F3-D29D1F4D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ED4-A48C-5A16-A7B4-13DEE944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817B-6493-6F89-9C66-8A3077AD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13E6-5ABC-D106-7086-F41F7211D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7C0D-1FAC-118A-5EC7-1A44E430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736D-E926-D263-78F3-AAF1F104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AFF69-73B1-6492-C761-72B10357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49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C66F-50C8-6279-C066-7486A857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7C5C9-DA92-16C1-5779-CA5B7960B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4B4DD-D1AB-6C78-F387-CE0EF9CF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8442-2A3F-D818-F6CD-F897D1B1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6A00-704A-1119-3922-7D82C725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C928C-CD1F-7002-B728-6F47CE95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39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35968-04F9-BB95-A4A2-E42C4804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730A-A84A-5B8C-3412-2BCD3BBF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9565-DA5A-20C0-8261-B32B3A180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3071B-6803-43B0-9970-EADC816FF709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E72D-F7DE-3DB7-483B-D5EEC469C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CDBD-9D4F-A71A-3BAA-D5C3FF736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23032-3E71-4DAB-994E-771CB7CE5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8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0E92-CA8D-A6E0-BD81-0142504D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CricSheet</a:t>
            </a:r>
            <a:r>
              <a:rPr lang="en-GB" dirty="0"/>
              <a:t> Summary – Assignment_2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A24-6A8C-49AD-723F-DB949B2B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50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1FF379BC-6EC8-6DB9-8DAE-ED397564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3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objects&#10;&#10;AI-generated content may be incorrect.">
            <a:extLst>
              <a:ext uri="{FF2B5EF4-FFF2-40B4-BE49-F238E27FC236}">
                <a16:creationId xmlns:a16="http://schemas.microsoft.com/office/drawing/2014/main" id="{6B0FBA1E-E93B-0B89-EA7C-29AC38BE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E44D8264-1B1E-41DB-28B2-100D9A68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5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DD21C729-14FC-B4CE-CCDF-8ACC5D6E9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purple line&#10;&#10;AI-generated content may be incorrect.">
            <a:extLst>
              <a:ext uri="{FF2B5EF4-FFF2-40B4-BE49-F238E27FC236}">
                <a16:creationId xmlns:a16="http://schemas.microsoft.com/office/drawing/2014/main" id="{46DDBD37-304D-E9C2-5E83-0B3934F7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ar chart&#10;&#10;AI-generated content may be incorrect.">
            <a:extLst>
              <a:ext uri="{FF2B5EF4-FFF2-40B4-BE49-F238E27FC236}">
                <a16:creationId xmlns:a16="http://schemas.microsoft.com/office/drawing/2014/main" id="{BC265F47-C3B7-38FC-10E4-2BDE5A299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9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text&#10;&#10;AI-generated content may be incorrect.">
            <a:extLst>
              <a:ext uri="{FF2B5EF4-FFF2-40B4-BE49-F238E27FC236}">
                <a16:creationId xmlns:a16="http://schemas.microsoft.com/office/drawing/2014/main" id="{1CAC4E3E-042B-AF77-ABE9-68EE2EA6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graph of blue bars&#10;&#10;AI-generated content may be incorrect.">
            <a:extLst>
              <a:ext uri="{FF2B5EF4-FFF2-40B4-BE49-F238E27FC236}">
                <a16:creationId xmlns:a16="http://schemas.microsoft.com/office/drawing/2014/main" id="{C5253239-9AC9-8090-2139-C5381859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orange and black text&#10;&#10;AI-generated content may be incorrect.">
            <a:extLst>
              <a:ext uri="{FF2B5EF4-FFF2-40B4-BE49-F238E27FC236}">
                <a16:creationId xmlns:a16="http://schemas.microsoft.com/office/drawing/2014/main" id="{6A2BEEA6-5547-6859-664D-EE90828FA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6" y="238990"/>
            <a:ext cx="9834454" cy="6556303"/>
          </a:xfrm>
        </p:spPr>
      </p:pic>
    </p:spTree>
    <p:extLst>
      <p:ext uri="{BB962C8B-B14F-4D97-AF65-F5344CB8AC3E}">
        <p14:creationId xmlns:p14="http://schemas.microsoft.com/office/powerpoint/2010/main" val="224776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">
            <a:extLst>
              <a:ext uri="{FF2B5EF4-FFF2-40B4-BE49-F238E27FC236}">
                <a16:creationId xmlns:a16="http://schemas.microsoft.com/office/drawing/2014/main" id="{A24C0BE9-F33B-1973-DEE8-3C1107EC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5" y="185530"/>
            <a:ext cx="10096862" cy="6731242"/>
          </a:xfrm>
        </p:spPr>
      </p:pic>
    </p:spTree>
    <p:extLst>
      <p:ext uri="{BB962C8B-B14F-4D97-AF65-F5344CB8AC3E}">
        <p14:creationId xmlns:p14="http://schemas.microsoft.com/office/powerpoint/2010/main" val="169328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bars">
            <a:extLst>
              <a:ext uri="{FF2B5EF4-FFF2-40B4-BE49-F238E27FC236}">
                <a16:creationId xmlns:a16="http://schemas.microsoft.com/office/drawing/2014/main" id="{F41B720A-28DA-9E90-BFFB-1AF7E513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purple rectangular objects&#10;&#10;AI-generated content may be incorrect.">
            <a:extLst>
              <a:ext uri="{FF2B5EF4-FFF2-40B4-BE49-F238E27FC236}">
                <a16:creationId xmlns:a16="http://schemas.microsoft.com/office/drawing/2014/main" id="{D26BF952-28C5-B44E-1D4D-B2AF7866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different shades of pink and purple&#10;&#10;AI-generated content may be incorrect.">
            <a:extLst>
              <a:ext uri="{FF2B5EF4-FFF2-40B4-BE49-F238E27FC236}">
                <a16:creationId xmlns:a16="http://schemas.microsoft.com/office/drawing/2014/main" id="{C4456351-0D4E-F99D-6E88-BFA132F1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A520B92E-66E6-8E9D-AF8A-8BE868C56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green rectangular bars">
            <a:extLst>
              <a:ext uri="{FF2B5EF4-FFF2-40B4-BE49-F238E27FC236}">
                <a16:creationId xmlns:a16="http://schemas.microsoft.com/office/drawing/2014/main" id="{E312FB09-3B10-C619-4C93-2B3CA4FA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36872"/>
            <a:ext cx="11385754" cy="68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CricSheet Summary – Assignment_2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AnbuRaja Velu</dc:creator>
  <cp:lastModifiedBy>AnbuRaja Velu</cp:lastModifiedBy>
  <cp:revision>2</cp:revision>
  <dcterms:created xsi:type="dcterms:W3CDTF">2025-08-21T16:11:02Z</dcterms:created>
  <dcterms:modified xsi:type="dcterms:W3CDTF">2025-08-21T17:27:03Z</dcterms:modified>
</cp:coreProperties>
</file>