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9" r:id="rId3"/>
    <p:sldId id="286" r:id="rId4"/>
    <p:sldId id="288" r:id="rId5"/>
    <p:sldId id="287" r:id="rId6"/>
    <p:sldId id="280" r:id="rId7"/>
    <p:sldId id="281" r:id="rId8"/>
    <p:sldId id="278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73790C0-90C2-48DE-8AB2-58D433C28DA4}">
          <p14:sldIdLst>
            <p14:sldId id="259"/>
            <p14:sldId id="286"/>
            <p14:sldId id="288"/>
            <p14:sldId id="287"/>
            <p14:sldId id="280"/>
            <p14:sldId id="281"/>
            <p14:sldId id="278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0E235-7C8C-41E8-8CE4-6CC53799BE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62299-3DC7-4630-B6A2-DA84F6DDF41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ESM</a:t>
          </a:r>
          <a:r>
            <a:rPr lang="en-IN"/>
            <a:t>, short for </a:t>
          </a:r>
          <a:r>
            <a:rPr lang="en-IN" b="1"/>
            <a:t>ECMAScript Module</a:t>
          </a:r>
          <a:r>
            <a:rPr lang="en-IN"/>
            <a:t>, is the official, standardized way to write modular JavaScript introduced in </a:t>
          </a:r>
          <a:r>
            <a:rPr lang="en-IN" b="1"/>
            <a:t>ES6 (ECMAScript 2015)</a:t>
          </a:r>
          <a:r>
            <a:rPr lang="en-IN"/>
            <a:t>.</a:t>
          </a:r>
          <a:endParaRPr lang="en-US"/>
        </a:p>
      </dgm:t>
    </dgm:pt>
    <dgm:pt modelId="{8B8D33A5-EA30-4760-BEA7-524F59808866}" type="parTrans" cxnId="{C9CF3312-E549-437A-888A-6817318322DF}">
      <dgm:prSet/>
      <dgm:spPr/>
      <dgm:t>
        <a:bodyPr/>
        <a:lstStyle/>
        <a:p>
          <a:endParaRPr lang="en-US"/>
        </a:p>
      </dgm:t>
    </dgm:pt>
    <dgm:pt modelId="{83664740-3AFA-4F92-A822-2BAD3FC9FD94}" type="sibTrans" cxnId="{C9CF3312-E549-437A-888A-6817318322DF}">
      <dgm:prSet/>
      <dgm:spPr/>
      <dgm:t>
        <a:bodyPr/>
        <a:lstStyle/>
        <a:p>
          <a:endParaRPr lang="en-US"/>
        </a:p>
      </dgm:t>
    </dgm:pt>
    <dgm:pt modelId="{0A28AC6D-EBEF-43A7-8F6A-B7BF17A7C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ESM lets you </a:t>
          </a:r>
          <a:r>
            <a:rPr lang="en-US" b="1"/>
            <a:t>break your code into separate files</a:t>
          </a:r>
          <a:r>
            <a:rPr lang="en-US"/>
            <a:t> and </a:t>
          </a:r>
          <a:r>
            <a:rPr lang="en-US" b="1"/>
            <a:t>reuse</a:t>
          </a:r>
          <a:r>
            <a:rPr lang="en-US"/>
            <a:t> or </a:t>
          </a:r>
          <a:r>
            <a:rPr lang="en-US" b="1"/>
            <a:t>share</a:t>
          </a:r>
          <a:r>
            <a:rPr lang="en-US"/>
            <a:t> functionality by importing/exporting code between those files — cleanly and safely.</a:t>
          </a:r>
        </a:p>
      </dgm:t>
    </dgm:pt>
    <dgm:pt modelId="{5AF738E0-5C50-4C97-A8FF-326BDC1C4DDA}" type="parTrans" cxnId="{99178D37-F554-45F4-8174-BF45737B9D48}">
      <dgm:prSet/>
      <dgm:spPr/>
      <dgm:t>
        <a:bodyPr/>
        <a:lstStyle/>
        <a:p>
          <a:endParaRPr lang="en-US"/>
        </a:p>
      </dgm:t>
    </dgm:pt>
    <dgm:pt modelId="{19B6B0F5-E0D5-4623-B267-2E9C1EDC9FE3}" type="sibTrans" cxnId="{99178D37-F554-45F4-8174-BF45737B9D48}">
      <dgm:prSet/>
      <dgm:spPr/>
      <dgm:t>
        <a:bodyPr/>
        <a:lstStyle/>
        <a:p>
          <a:endParaRPr lang="en-US"/>
        </a:p>
      </dgm:t>
    </dgm:pt>
    <dgm:pt modelId="{6CF6D789-6CC7-46FE-93B8-21E48B32E870}" type="pres">
      <dgm:prSet presAssocID="{AC50E235-7C8C-41E8-8CE4-6CC53799BE97}" presName="root" presStyleCnt="0">
        <dgm:presLayoutVars>
          <dgm:dir/>
          <dgm:resizeHandles val="exact"/>
        </dgm:presLayoutVars>
      </dgm:prSet>
      <dgm:spPr/>
    </dgm:pt>
    <dgm:pt modelId="{96F353F1-0A6D-469E-AD5D-6D284DA0B94F}" type="pres">
      <dgm:prSet presAssocID="{6FE62299-3DC7-4630-B6A2-DA84F6DDF41A}" presName="compNode" presStyleCnt="0"/>
      <dgm:spPr/>
    </dgm:pt>
    <dgm:pt modelId="{07552069-6C7F-4E17-980B-92A2C293B9A6}" type="pres">
      <dgm:prSet presAssocID="{6FE62299-3DC7-4630-B6A2-DA84F6DDF41A}" presName="bgRect" presStyleLbl="bgShp" presStyleIdx="0" presStyleCnt="2"/>
      <dgm:spPr/>
    </dgm:pt>
    <dgm:pt modelId="{2DC4EF81-D075-40FE-94CE-C4AD2B695D3B}" type="pres">
      <dgm:prSet presAssocID="{6FE62299-3DC7-4630-B6A2-DA84F6DDF4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34AE399-5C8A-43B9-8DD8-58CAABA530F1}" type="pres">
      <dgm:prSet presAssocID="{6FE62299-3DC7-4630-B6A2-DA84F6DDF41A}" presName="spaceRect" presStyleCnt="0"/>
      <dgm:spPr/>
    </dgm:pt>
    <dgm:pt modelId="{B9C8F0D1-2C50-40D8-9E47-5A0544D34426}" type="pres">
      <dgm:prSet presAssocID="{6FE62299-3DC7-4630-B6A2-DA84F6DDF41A}" presName="parTx" presStyleLbl="revTx" presStyleIdx="0" presStyleCnt="2">
        <dgm:presLayoutVars>
          <dgm:chMax val="0"/>
          <dgm:chPref val="0"/>
        </dgm:presLayoutVars>
      </dgm:prSet>
      <dgm:spPr/>
    </dgm:pt>
    <dgm:pt modelId="{7CF8DE2C-FC07-4A1D-A86A-C977B8589611}" type="pres">
      <dgm:prSet presAssocID="{83664740-3AFA-4F92-A822-2BAD3FC9FD94}" presName="sibTrans" presStyleCnt="0"/>
      <dgm:spPr/>
    </dgm:pt>
    <dgm:pt modelId="{41558E82-AE61-4901-8474-B69CB248095A}" type="pres">
      <dgm:prSet presAssocID="{0A28AC6D-EBEF-43A7-8F6A-B7BF17A7C764}" presName="compNode" presStyleCnt="0"/>
      <dgm:spPr/>
    </dgm:pt>
    <dgm:pt modelId="{BEA8D38D-C491-464D-8D43-066449754174}" type="pres">
      <dgm:prSet presAssocID="{0A28AC6D-EBEF-43A7-8F6A-B7BF17A7C764}" presName="bgRect" presStyleLbl="bgShp" presStyleIdx="1" presStyleCnt="2"/>
      <dgm:spPr/>
    </dgm:pt>
    <dgm:pt modelId="{F7C17E69-9F84-4074-A232-DCD11F5FDF0D}" type="pres">
      <dgm:prSet presAssocID="{0A28AC6D-EBEF-43A7-8F6A-B7BF17A7C7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3E3321A-BD9E-4E44-BB66-D354B0851D63}" type="pres">
      <dgm:prSet presAssocID="{0A28AC6D-EBEF-43A7-8F6A-B7BF17A7C764}" presName="spaceRect" presStyleCnt="0"/>
      <dgm:spPr/>
    </dgm:pt>
    <dgm:pt modelId="{B6D801C4-881D-4124-8B4A-377DDD107490}" type="pres">
      <dgm:prSet presAssocID="{0A28AC6D-EBEF-43A7-8F6A-B7BF17A7C76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CF3312-E549-437A-888A-6817318322DF}" srcId="{AC50E235-7C8C-41E8-8CE4-6CC53799BE97}" destId="{6FE62299-3DC7-4630-B6A2-DA84F6DDF41A}" srcOrd="0" destOrd="0" parTransId="{8B8D33A5-EA30-4760-BEA7-524F59808866}" sibTransId="{83664740-3AFA-4F92-A822-2BAD3FC9FD94}"/>
    <dgm:cxn modelId="{99178D37-F554-45F4-8174-BF45737B9D48}" srcId="{AC50E235-7C8C-41E8-8CE4-6CC53799BE97}" destId="{0A28AC6D-EBEF-43A7-8F6A-B7BF17A7C764}" srcOrd="1" destOrd="0" parTransId="{5AF738E0-5C50-4C97-A8FF-326BDC1C4DDA}" sibTransId="{19B6B0F5-E0D5-4623-B267-2E9C1EDC9FE3}"/>
    <dgm:cxn modelId="{C10D375E-3EA8-4518-BDBB-A7E2C9313D45}" type="presOf" srcId="{0A28AC6D-EBEF-43A7-8F6A-B7BF17A7C764}" destId="{B6D801C4-881D-4124-8B4A-377DDD107490}" srcOrd="0" destOrd="0" presId="urn:microsoft.com/office/officeart/2018/2/layout/IconVerticalSolidList"/>
    <dgm:cxn modelId="{AA331C58-676D-404E-A226-9F43DD1009C2}" type="presOf" srcId="{AC50E235-7C8C-41E8-8CE4-6CC53799BE97}" destId="{6CF6D789-6CC7-46FE-93B8-21E48B32E870}" srcOrd="0" destOrd="0" presId="urn:microsoft.com/office/officeart/2018/2/layout/IconVerticalSolidList"/>
    <dgm:cxn modelId="{35F207F5-FD0D-43E4-9902-9B95E8272BE0}" type="presOf" srcId="{6FE62299-3DC7-4630-B6A2-DA84F6DDF41A}" destId="{B9C8F0D1-2C50-40D8-9E47-5A0544D34426}" srcOrd="0" destOrd="0" presId="urn:microsoft.com/office/officeart/2018/2/layout/IconVerticalSolidList"/>
    <dgm:cxn modelId="{AF1F65AC-693D-4E0D-A095-D9929033F447}" type="presParOf" srcId="{6CF6D789-6CC7-46FE-93B8-21E48B32E870}" destId="{96F353F1-0A6D-469E-AD5D-6D284DA0B94F}" srcOrd="0" destOrd="0" presId="urn:microsoft.com/office/officeart/2018/2/layout/IconVerticalSolidList"/>
    <dgm:cxn modelId="{A09A1719-C571-4D49-97CE-41986BFAFC4F}" type="presParOf" srcId="{96F353F1-0A6D-469E-AD5D-6D284DA0B94F}" destId="{07552069-6C7F-4E17-980B-92A2C293B9A6}" srcOrd="0" destOrd="0" presId="urn:microsoft.com/office/officeart/2018/2/layout/IconVerticalSolidList"/>
    <dgm:cxn modelId="{7A75353A-037A-4EE3-8B24-5511935B3061}" type="presParOf" srcId="{96F353F1-0A6D-469E-AD5D-6D284DA0B94F}" destId="{2DC4EF81-D075-40FE-94CE-C4AD2B695D3B}" srcOrd="1" destOrd="0" presId="urn:microsoft.com/office/officeart/2018/2/layout/IconVerticalSolidList"/>
    <dgm:cxn modelId="{9F9C779E-B1F6-4A76-823A-0F62F2E6D92A}" type="presParOf" srcId="{96F353F1-0A6D-469E-AD5D-6D284DA0B94F}" destId="{734AE399-5C8A-43B9-8DD8-58CAABA530F1}" srcOrd="2" destOrd="0" presId="urn:microsoft.com/office/officeart/2018/2/layout/IconVerticalSolidList"/>
    <dgm:cxn modelId="{54FF875A-198F-4DF3-8255-574EF598D9B4}" type="presParOf" srcId="{96F353F1-0A6D-469E-AD5D-6D284DA0B94F}" destId="{B9C8F0D1-2C50-40D8-9E47-5A0544D34426}" srcOrd="3" destOrd="0" presId="urn:microsoft.com/office/officeart/2018/2/layout/IconVerticalSolidList"/>
    <dgm:cxn modelId="{BC878400-0F2D-4953-BB92-D0B9A9789C59}" type="presParOf" srcId="{6CF6D789-6CC7-46FE-93B8-21E48B32E870}" destId="{7CF8DE2C-FC07-4A1D-A86A-C977B8589611}" srcOrd="1" destOrd="0" presId="urn:microsoft.com/office/officeart/2018/2/layout/IconVerticalSolidList"/>
    <dgm:cxn modelId="{A535BBC0-8EB7-4AFD-A9F5-6244D189B560}" type="presParOf" srcId="{6CF6D789-6CC7-46FE-93B8-21E48B32E870}" destId="{41558E82-AE61-4901-8474-B69CB248095A}" srcOrd="2" destOrd="0" presId="urn:microsoft.com/office/officeart/2018/2/layout/IconVerticalSolidList"/>
    <dgm:cxn modelId="{DADA3B05-08D1-48C9-9FD2-43F2411263CC}" type="presParOf" srcId="{41558E82-AE61-4901-8474-B69CB248095A}" destId="{BEA8D38D-C491-464D-8D43-066449754174}" srcOrd="0" destOrd="0" presId="urn:microsoft.com/office/officeart/2018/2/layout/IconVerticalSolidList"/>
    <dgm:cxn modelId="{AF915CEC-7242-4215-839D-2BFE095AE79C}" type="presParOf" srcId="{41558E82-AE61-4901-8474-B69CB248095A}" destId="{F7C17E69-9F84-4074-A232-DCD11F5FDF0D}" srcOrd="1" destOrd="0" presId="urn:microsoft.com/office/officeart/2018/2/layout/IconVerticalSolidList"/>
    <dgm:cxn modelId="{9FA50639-A826-4107-B0C7-6C24B4A72AD3}" type="presParOf" srcId="{41558E82-AE61-4901-8474-B69CB248095A}" destId="{63E3321A-BD9E-4E44-BB66-D354B0851D63}" srcOrd="2" destOrd="0" presId="urn:microsoft.com/office/officeart/2018/2/layout/IconVerticalSolidList"/>
    <dgm:cxn modelId="{B3AA2A02-7DAC-4882-8438-AC8DFD396626}" type="presParOf" srcId="{41558E82-AE61-4901-8474-B69CB248095A}" destId="{B6D801C4-881D-4124-8B4A-377DDD1074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2D06A-C539-4B87-9A94-37F9A7A1BB8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F15441-359C-4A77-999E-413B28F5F846}">
      <dgm:prSet/>
      <dgm:spPr/>
      <dgm:t>
        <a:bodyPr/>
        <a:lstStyle/>
        <a:p>
          <a:r>
            <a:rPr lang="en-IN" b="1" dirty="0"/>
            <a:t>Global Namespace Pollution</a:t>
          </a:r>
          <a:endParaRPr lang="en-US" dirty="0"/>
        </a:p>
      </dgm:t>
    </dgm:pt>
    <dgm:pt modelId="{8C251FF2-1C43-4C57-BD04-3A26561BE2A4}" type="parTrans" cxnId="{8781AFBB-3753-42D0-A1F9-29810A72EA5B}">
      <dgm:prSet/>
      <dgm:spPr/>
      <dgm:t>
        <a:bodyPr/>
        <a:lstStyle/>
        <a:p>
          <a:endParaRPr lang="en-US"/>
        </a:p>
      </dgm:t>
    </dgm:pt>
    <dgm:pt modelId="{4E2A4333-8EA1-4723-B66A-F6F12969583E}" type="sibTrans" cxnId="{8781AFBB-3753-42D0-A1F9-29810A72EA5B}">
      <dgm:prSet/>
      <dgm:spPr/>
      <dgm:t>
        <a:bodyPr/>
        <a:lstStyle/>
        <a:p>
          <a:endParaRPr lang="en-US"/>
        </a:p>
      </dgm:t>
    </dgm:pt>
    <dgm:pt modelId="{302F38AB-78F8-4BCB-823E-8E8A0B10628A}">
      <dgm:prSet/>
      <dgm:spPr/>
      <dgm:t>
        <a:bodyPr/>
        <a:lstStyle/>
        <a:p>
          <a:r>
            <a:rPr lang="en-IN"/>
            <a:t>In older JS (before ES6), all variables/functions were dumped into the global scope. </a:t>
          </a:r>
          <a:endParaRPr lang="en-US"/>
        </a:p>
      </dgm:t>
    </dgm:pt>
    <dgm:pt modelId="{66452729-01AE-4EC9-9DEE-D28DC530F67F}" type="parTrans" cxnId="{8397FFA7-A0D6-47A6-86E4-C7DD900FF7FB}">
      <dgm:prSet/>
      <dgm:spPr/>
      <dgm:t>
        <a:bodyPr/>
        <a:lstStyle/>
        <a:p>
          <a:endParaRPr lang="en-US"/>
        </a:p>
      </dgm:t>
    </dgm:pt>
    <dgm:pt modelId="{A29F18C4-21F9-452A-836E-76C1E338FA4D}" type="sibTrans" cxnId="{8397FFA7-A0D6-47A6-86E4-C7DD900FF7FB}">
      <dgm:prSet/>
      <dgm:spPr/>
      <dgm:t>
        <a:bodyPr/>
        <a:lstStyle/>
        <a:p>
          <a:endParaRPr lang="en-US"/>
        </a:p>
      </dgm:t>
    </dgm:pt>
    <dgm:pt modelId="{E3282079-2BB1-4E6B-BBF4-0CFAA6FCF509}">
      <dgm:prSet/>
      <dgm:spPr/>
      <dgm:t>
        <a:bodyPr/>
        <a:lstStyle/>
        <a:p>
          <a:r>
            <a:rPr lang="en-IN" dirty="0"/>
            <a:t>This led to variable conflicts: </a:t>
          </a:r>
          <a:endParaRPr lang="en-US" dirty="0"/>
        </a:p>
      </dgm:t>
    </dgm:pt>
    <dgm:pt modelId="{56C59011-211D-48E9-9524-0FF12B7C1C8A}" type="parTrans" cxnId="{4B7461DC-AEB1-4A57-B6DD-AA7FB67FCA7A}">
      <dgm:prSet/>
      <dgm:spPr/>
      <dgm:t>
        <a:bodyPr/>
        <a:lstStyle/>
        <a:p>
          <a:endParaRPr lang="en-US"/>
        </a:p>
      </dgm:t>
    </dgm:pt>
    <dgm:pt modelId="{6148CD13-1F64-492D-BF1E-E0D84CEAA90D}" type="sibTrans" cxnId="{4B7461DC-AEB1-4A57-B6DD-AA7FB67FCA7A}">
      <dgm:prSet/>
      <dgm:spPr/>
      <dgm:t>
        <a:bodyPr/>
        <a:lstStyle/>
        <a:p>
          <a:endParaRPr lang="en-US"/>
        </a:p>
      </dgm:t>
    </dgm:pt>
    <dgm:pt modelId="{A311BA8D-3394-4F33-81DD-E4E4CD68C0C0}">
      <dgm:prSet/>
      <dgm:spPr/>
      <dgm:t>
        <a:bodyPr/>
        <a:lstStyle/>
        <a:p>
          <a:r>
            <a:rPr lang="en-IN" b="1"/>
            <a:t>No Built-in Modular System</a:t>
          </a:r>
          <a:endParaRPr lang="en-US"/>
        </a:p>
      </dgm:t>
    </dgm:pt>
    <dgm:pt modelId="{0BF4ADF5-B5B4-4B30-A97D-82FC1CCDB26B}" type="parTrans" cxnId="{704E171A-208B-4D77-84D8-AFD2E85DA10E}">
      <dgm:prSet/>
      <dgm:spPr/>
      <dgm:t>
        <a:bodyPr/>
        <a:lstStyle/>
        <a:p>
          <a:endParaRPr lang="en-US"/>
        </a:p>
      </dgm:t>
    </dgm:pt>
    <dgm:pt modelId="{C80A565B-5D82-4EE9-B488-283856B7A5E5}" type="sibTrans" cxnId="{704E171A-208B-4D77-84D8-AFD2E85DA10E}">
      <dgm:prSet/>
      <dgm:spPr/>
      <dgm:t>
        <a:bodyPr/>
        <a:lstStyle/>
        <a:p>
          <a:endParaRPr lang="en-US"/>
        </a:p>
      </dgm:t>
    </dgm:pt>
    <dgm:pt modelId="{C608B89D-3873-4939-A930-97602BD5C235}">
      <dgm:prSet/>
      <dgm:spPr/>
      <dgm:t>
        <a:bodyPr/>
        <a:lstStyle/>
        <a:p>
          <a:r>
            <a:rPr lang="en-IN"/>
            <a:t>Developers had to use IIFEs or custom module loaders (like RequireJS) to simulate modularity. </a:t>
          </a:r>
          <a:endParaRPr lang="en-US"/>
        </a:p>
      </dgm:t>
    </dgm:pt>
    <dgm:pt modelId="{11666254-632B-485D-BE1D-E0A31DD41482}" type="parTrans" cxnId="{AA4AF99A-9E16-4A2A-AC54-A3D6FCF69855}">
      <dgm:prSet/>
      <dgm:spPr/>
      <dgm:t>
        <a:bodyPr/>
        <a:lstStyle/>
        <a:p>
          <a:endParaRPr lang="en-US"/>
        </a:p>
      </dgm:t>
    </dgm:pt>
    <dgm:pt modelId="{9C56A2D2-CD3F-4FC8-BAAA-4A4B1263EE66}" type="sibTrans" cxnId="{AA4AF99A-9E16-4A2A-AC54-A3D6FCF69855}">
      <dgm:prSet/>
      <dgm:spPr/>
      <dgm:t>
        <a:bodyPr/>
        <a:lstStyle/>
        <a:p>
          <a:endParaRPr lang="en-US"/>
        </a:p>
      </dgm:t>
    </dgm:pt>
    <dgm:pt modelId="{58C525FB-4D25-462A-AA6F-D1A36504A4B6}">
      <dgm:prSet/>
      <dgm:spPr/>
      <dgm:t>
        <a:bodyPr/>
        <a:lstStyle/>
        <a:p>
          <a:r>
            <a:rPr lang="en-IN" dirty="0"/>
            <a:t>It was hacky, inconsistent, and non-standard.</a:t>
          </a:r>
          <a:endParaRPr lang="en-US" dirty="0"/>
        </a:p>
      </dgm:t>
    </dgm:pt>
    <dgm:pt modelId="{73A381BB-B770-4E74-9A1B-711E7F9140F9}" type="parTrans" cxnId="{318BF6F5-E2E0-487A-A88A-A163D71CB15C}">
      <dgm:prSet/>
      <dgm:spPr/>
      <dgm:t>
        <a:bodyPr/>
        <a:lstStyle/>
        <a:p>
          <a:endParaRPr lang="en-US"/>
        </a:p>
      </dgm:t>
    </dgm:pt>
    <dgm:pt modelId="{94D59B31-7AF0-40A4-8FA8-73738FD817C8}" type="sibTrans" cxnId="{318BF6F5-E2E0-487A-A88A-A163D71CB15C}">
      <dgm:prSet/>
      <dgm:spPr/>
      <dgm:t>
        <a:bodyPr/>
        <a:lstStyle/>
        <a:p>
          <a:endParaRPr lang="en-US"/>
        </a:p>
      </dgm:t>
    </dgm:pt>
    <dgm:pt modelId="{C51B2D34-FCEA-4900-A58C-9DBD7834A8DD}">
      <dgm:prSet/>
      <dgm:spPr/>
      <dgm:t>
        <a:bodyPr/>
        <a:lstStyle/>
        <a:p>
          <a:r>
            <a:rPr lang="en-IN" b="1"/>
            <a:t>Poor Code Organization</a:t>
          </a:r>
          <a:endParaRPr lang="en-US"/>
        </a:p>
      </dgm:t>
    </dgm:pt>
    <dgm:pt modelId="{BD076B5A-0999-478E-938B-9F79DB95078E}" type="parTrans" cxnId="{6DDA17E9-1C11-490E-8747-BA2314AEDEE2}">
      <dgm:prSet/>
      <dgm:spPr/>
      <dgm:t>
        <a:bodyPr/>
        <a:lstStyle/>
        <a:p>
          <a:endParaRPr lang="en-US"/>
        </a:p>
      </dgm:t>
    </dgm:pt>
    <dgm:pt modelId="{CFE8201F-C325-4668-8A60-DEE1549E2D8C}" type="sibTrans" cxnId="{6DDA17E9-1C11-490E-8747-BA2314AEDEE2}">
      <dgm:prSet/>
      <dgm:spPr/>
      <dgm:t>
        <a:bodyPr/>
        <a:lstStyle/>
        <a:p>
          <a:endParaRPr lang="en-US"/>
        </a:p>
      </dgm:t>
    </dgm:pt>
    <dgm:pt modelId="{B9A1B1BC-F04B-4950-9C82-317C16FB8CCD}">
      <dgm:prSet/>
      <dgm:spPr/>
      <dgm:t>
        <a:bodyPr/>
        <a:lstStyle/>
        <a:p>
          <a:r>
            <a:rPr lang="en-IN"/>
            <a:t>Hard to manage large codebases when everything was in one file.</a:t>
          </a:r>
          <a:endParaRPr lang="en-US"/>
        </a:p>
      </dgm:t>
    </dgm:pt>
    <dgm:pt modelId="{C395EBEE-7875-4DC0-AADC-7EB5E192AA57}" type="parTrans" cxnId="{9ED8ADD7-0DC9-48AE-9A6D-086213683C5E}">
      <dgm:prSet/>
      <dgm:spPr/>
      <dgm:t>
        <a:bodyPr/>
        <a:lstStyle/>
        <a:p>
          <a:endParaRPr lang="en-US"/>
        </a:p>
      </dgm:t>
    </dgm:pt>
    <dgm:pt modelId="{C9437655-9C21-4CEC-A26C-C25F34983ED1}" type="sibTrans" cxnId="{9ED8ADD7-0DC9-48AE-9A6D-086213683C5E}">
      <dgm:prSet/>
      <dgm:spPr/>
      <dgm:t>
        <a:bodyPr/>
        <a:lstStyle/>
        <a:p>
          <a:endParaRPr lang="en-US"/>
        </a:p>
      </dgm:t>
    </dgm:pt>
    <dgm:pt modelId="{70A357D1-73D5-4F2B-ACE8-DE2B2F157898}">
      <dgm:prSet/>
      <dgm:spPr/>
      <dgm:t>
        <a:bodyPr/>
        <a:lstStyle/>
        <a:p>
          <a:r>
            <a:rPr lang="en-IN"/>
            <a:t>Dependencies between files weren’t clear. </a:t>
          </a:r>
          <a:endParaRPr lang="en-US"/>
        </a:p>
      </dgm:t>
    </dgm:pt>
    <dgm:pt modelId="{ED573203-3A52-4A27-8AD3-51CE3193119F}" type="parTrans" cxnId="{D43B47A5-C2CF-4BC5-A781-BC7AC8EB344A}">
      <dgm:prSet/>
      <dgm:spPr/>
      <dgm:t>
        <a:bodyPr/>
        <a:lstStyle/>
        <a:p>
          <a:endParaRPr lang="en-US"/>
        </a:p>
      </dgm:t>
    </dgm:pt>
    <dgm:pt modelId="{9762370E-D067-4C90-8359-8F5E25C6215B}" type="sibTrans" cxnId="{D43B47A5-C2CF-4BC5-A781-BC7AC8EB344A}">
      <dgm:prSet/>
      <dgm:spPr/>
      <dgm:t>
        <a:bodyPr/>
        <a:lstStyle/>
        <a:p>
          <a:endParaRPr lang="en-US"/>
        </a:p>
      </dgm:t>
    </dgm:pt>
    <dgm:pt modelId="{5C380364-040E-4A4E-81F3-7D02013CF95B}">
      <dgm:prSet/>
      <dgm:spPr/>
      <dgm:t>
        <a:bodyPr/>
        <a:lstStyle/>
        <a:p>
          <a:r>
            <a:rPr lang="en-IN"/>
            <a:t>Debugging and maintenance were harder.</a:t>
          </a:r>
          <a:endParaRPr lang="en-US"/>
        </a:p>
      </dgm:t>
    </dgm:pt>
    <dgm:pt modelId="{4206A65F-CDA9-444F-8788-6FF2871EF70B}" type="parTrans" cxnId="{416F2610-CA8A-4BD9-A0B8-8DB24D15CAD3}">
      <dgm:prSet/>
      <dgm:spPr/>
      <dgm:t>
        <a:bodyPr/>
        <a:lstStyle/>
        <a:p>
          <a:endParaRPr lang="en-US"/>
        </a:p>
      </dgm:t>
    </dgm:pt>
    <dgm:pt modelId="{A61744C0-EFA8-4565-AAF5-ED3D841B3593}" type="sibTrans" cxnId="{416F2610-CA8A-4BD9-A0B8-8DB24D15CAD3}">
      <dgm:prSet/>
      <dgm:spPr/>
      <dgm:t>
        <a:bodyPr/>
        <a:lstStyle/>
        <a:p>
          <a:endParaRPr lang="en-US"/>
        </a:p>
      </dgm:t>
    </dgm:pt>
    <dgm:pt modelId="{0C51F4D4-3B50-4B4A-9773-84259E9C4B7C}" type="pres">
      <dgm:prSet presAssocID="{83C2D06A-C539-4B87-9A94-37F9A7A1BB80}" presName="linear" presStyleCnt="0">
        <dgm:presLayoutVars>
          <dgm:dir/>
          <dgm:animLvl val="lvl"/>
          <dgm:resizeHandles val="exact"/>
        </dgm:presLayoutVars>
      </dgm:prSet>
      <dgm:spPr/>
    </dgm:pt>
    <dgm:pt modelId="{DAC03ADA-082D-4E38-BDD1-B50467CD733E}" type="pres">
      <dgm:prSet presAssocID="{6BF15441-359C-4A77-999E-413B28F5F846}" presName="parentLin" presStyleCnt="0"/>
      <dgm:spPr/>
    </dgm:pt>
    <dgm:pt modelId="{5A341540-5F01-4F09-87E3-B46021489E15}" type="pres">
      <dgm:prSet presAssocID="{6BF15441-359C-4A77-999E-413B28F5F846}" presName="parentLeftMargin" presStyleLbl="node1" presStyleIdx="0" presStyleCnt="3"/>
      <dgm:spPr/>
    </dgm:pt>
    <dgm:pt modelId="{D39C16F9-6740-484D-8962-F592BE090CB6}" type="pres">
      <dgm:prSet presAssocID="{6BF15441-359C-4A77-999E-413B28F5F8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84EFA9-66C4-4B5E-A676-0E749E128C0B}" type="pres">
      <dgm:prSet presAssocID="{6BF15441-359C-4A77-999E-413B28F5F846}" presName="negativeSpace" presStyleCnt="0"/>
      <dgm:spPr/>
    </dgm:pt>
    <dgm:pt modelId="{67455A43-1C26-4148-A8F4-6F054813514C}" type="pres">
      <dgm:prSet presAssocID="{6BF15441-359C-4A77-999E-413B28F5F846}" presName="childText" presStyleLbl="conFgAcc1" presStyleIdx="0" presStyleCnt="3">
        <dgm:presLayoutVars>
          <dgm:bulletEnabled val="1"/>
        </dgm:presLayoutVars>
      </dgm:prSet>
      <dgm:spPr/>
    </dgm:pt>
    <dgm:pt modelId="{4F822ED6-7D13-4A2A-9320-1CBDBCB81DD5}" type="pres">
      <dgm:prSet presAssocID="{4E2A4333-8EA1-4723-B66A-F6F12969583E}" presName="spaceBetweenRectangles" presStyleCnt="0"/>
      <dgm:spPr/>
    </dgm:pt>
    <dgm:pt modelId="{5F7ED044-C5E1-4CDC-A393-462AE3A28784}" type="pres">
      <dgm:prSet presAssocID="{A311BA8D-3394-4F33-81DD-E4E4CD68C0C0}" presName="parentLin" presStyleCnt="0"/>
      <dgm:spPr/>
    </dgm:pt>
    <dgm:pt modelId="{E5FA9C68-10FD-49F4-8FF3-196BB40B672D}" type="pres">
      <dgm:prSet presAssocID="{A311BA8D-3394-4F33-81DD-E4E4CD68C0C0}" presName="parentLeftMargin" presStyleLbl="node1" presStyleIdx="0" presStyleCnt="3"/>
      <dgm:spPr/>
    </dgm:pt>
    <dgm:pt modelId="{1F1A2BAA-AB16-4BBE-9E4A-2C43FAA53CD3}" type="pres">
      <dgm:prSet presAssocID="{A311BA8D-3394-4F33-81DD-E4E4CD68C0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7F304F-D0ED-4602-8080-1A7729DB1A69}" type="pres">
      <dgm:prSet presAssocID="{A311BA8D-3394-4F33-81DD-E4E4CD68C0C0}" presName="negativeSpace" presStyleCnt="0"/>
      <dgm:spPr/>
    </dgm:pt>
    <dgm:pt modelId="{6CB1B3DA-E03F-415C-8E8C-639C311D8D73}" type="pres">
      <dgm:prSet presAssocID="{A311BA8D-3394-4F33-81DD-E4E4CD68C0C0}" presName="childText" presStyleLbl="conFgAcc1" presStyleIdx="1" presStyleCnt="3">
        <dgm:presLayoutVars>
          <dgm:bulletEnabled val="1"/>
        </dgm:presLayoutVars>
      </dgm:prSet>
      <dgm:spPr/>
    </dgm:pt>
    <dgm:pt modelId="{BD7BABFA-40F7-4C42-A5B0-5CF22F2A351D}" type="pres">
      <dgm:prSet presAssocID="{C80A565B-5D82-4EE9-B488-283856B7A5E5}" presName="spaceBetweenRectangles" presStyleCnt="0"/>
      <dgm:spPr/>
    </dgm:pt>
    <dgm:pt modelId="{E67276BE-DF45-4DE6-AF42-4565BEB82AD2}" type="pres">
      <dgm:prSet presAssocID="{C51B2D34-FCEA-4900-A58C-9DBD7834A8DD}" presName="parentLin" presStyleCnt="0"/>
      <dgm:spPr/>
    </dgm:pt>
    <dgm:pt modelId="{E0401F85-D786-4ECE-998A-8F72B403A9AA}" type="pres">
      <dgm:prSet presAssocID="{C51B2D34-FCEA-4900-A58C-9DBD7834A8DD}" presName="parentLeftMargin" presStyleLbl="node1" presStyleIdx="1" presStyleCnt="3"/>
      <dgm:spPr/>
    </dgm:pt>
    <dgm:pt modelId="{1C3D9C04-2DF7-4D63-9353-587D74C422F9}" type="pres">
      <dgm:prSet presAssocID="{C51B2D34-FCEA-4900-A58C-9DBD7834A8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7F83F5-AB42-4432-961D-9477B489E585}" type="pres">
      <dgm:prSet presAssocID="{C51B2D34-FCEA-4900-A58C-9DBD7834A8DD}" presName="negativeSpace" presStyleCnt="0"/>
      <dgm:spPr/>
    </dgm:pt>
    <dgm:pt modelId="{415F298B-5B76-4628-898D-E807DA187C12}" type="pres">
      <dgm:prSet presAssocID="{C51B2D34-FCEA-4900-A58C-9DBD7834A8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16F2610-CA8A-4BD9-A0B8-8DB24D15CAD3}" srcId="{C51B2D34-FCEA-4900-A58C-9DBD7834A8DD}" destId="{5C380364-040E-4A4E-81F3-7D02013CF95B}" srcOrd="2" destOrd="0" parTransId="{4206A65F-CDA9-444F-8788-6FF2871EF70B}" sibTransId="{A61744C0-EFA8-4565-AAF5-ED3D841B3593}"/>
    <dgm:cxn modelId="{0F02A610-C462-4DA6-8C90-694C001DDCF5}" type="presOf" srcId="{58C525FB-4D25-462A-AA6F-D1A36504A4B6}" destId="{6CB1B3DA-E03F-415C-8E8C-639C311D8D73}" srcOrd="0" destOrd="1" presId="urn:microsoft.com/office/officeart/2005/8/layout/list1"/>
    <dgm:cxn modelId="{704E171A-208B-4D77-84D8-AFD2E85DA10E}" srcId="{83C2D06A-C539-4B87-9A94-37F9A7A1BB80}" destId="{A311BA8D-3394-4F33-81DD-E4E4CD68C0C0}" srcOrd="1" destOrd="0" parTransId="{0BF4ADF5-B5B4-4B30-A97D-82FC1CCDB26B}" sibTransId="{C80A565B-5D82-4EE9-B488-283856B7A5E5}"/>
    <dgm:cxn modelId="{2C556922-5A33-4101-A34A-E5D8ED94E488}" type="presOf" srcId="{A311BA8D-3394-4F33-81DD-E4E4CD68C0C0}" destId="{E5FA9C68-10FD-49F4-8FF3-196BB40B672D}" srcOrd="0" destOrd="0" presId="urn:microsoft.com/office/officeart/2005/8/layout/list1"/>
    <dgm:cxn modelId="{46B63928-0B01-4698-8E12-144E83E67D45}" type="presOf" srcId="{C608B89D-3873-4939-A930-97602BD5C235}" destId="{6CB1B3DA-E03F-415C-8E8C-639C311D8D73}" srcOrd="0" destOrd="0" presId="urn:microsoft.com/office/officeart/2005/8/layout/list1"/>
    <dgm:cxn modelId="{354B1D48-C644-45A5-A3F6-05409205D2D0}" type="presOf" srcId="{83C2D06A-C539-4B87-9A94-37F9A7A1BB80}" destId="{0C51F4D4-3B50-4B4A-9773-84259E9C4B7C}" srcOrd="0" destOrd="0" presId="urn:microsoft.com/office/officeart/2005/8/layout/list1"/>
    <dgm:cxn modelId="{B3450679-7385-49D5-B056-916484A3D803}" type="presOf" srcId="{E3282079-2BB1-4E6B-BBF4-0CFAA6FCF509}" destId="{67455A43-1C26-4148-A8F4-6F054813514C}" srcOrd="0" destOrd="1" presId="urn:microsoft.com/office/officeart/2005/8/layout/list1"/>
    <dgm:cxn modelId="{EA52E37A-808D-49C5-BBBD-D8C9CD17C93E}" type="presOf" srcId="{302F38AB-78F8-4BCB-823E-8E8A0B10628A}" destId="{67455A43-1C26-4148-A8F4-6F054813514C}" srcOrd="0" destOrd="0" presId="urn:microsoft.com/office/officeart/2005/8/layout/list1"/>
    <dgm:cxn modelId="{5EAC3083-DC7C-495A-BE15-950ACEB56001}" type="presOf" srcId="{C51B2D34-FCEA-4900-A58C-9DBD7834A8DD}" destId="{E0401F85-D786-4ECE-998A-8F72B403A9AA}" srcOrd="0" destOrd="0" presId="urn:microsoft.com/office/officeart/2005/8/layout/list1"/>
    <dgm:cxn modelId="{486A478D-1B94-43F7-A3AC-7B050BA7D9E0}" type="presOf" srcId="{A311BA8D-3394-4F33-81DD-E4E4CD68C0C0}" destId="{1F1A2BAA-AB16-4BBE-9E4A-2C43FAA53CD3}" srcOrd="1" destOrd="0" presId="urn:microsoft.com/office/officeart/2005/8/layout/list1"/>
    <dgm:cxn modelId="{AA4AF99A-9E16-4A2A-AC54-A3D6FCF69855}" srcId="{A311BA8D-3394-4F33-81DD-E4E4CD68C0C0}" destId="{C608B89D-3873-4939-A930-97602BD5C235}" srcOrd="0" destOrd="0" parTransId="{11666254-632B-485D-BE1D-E0A31DD41482}" sibTransId="{9C56A2D2-CD3F-4FC8-BAAA-4A4B1263EE66}"/>
    <dgm:cxn modelId="{D43B47A5-C2CF-4BC5-A781-BC7AC8EB344A}" srcId="{C51B2D34-FCEA-4900-A58C-9DBD7834A8DD}" destId="{70A357D1-73D5-4F2B-ACE8-DE2B2F157898}" srcOrd="1" destOrd="0" parTransId="{ED573203-3A52-4A27-8AD3-51CE3193119F}" sibTransId="{9762370E-D067-4C90-8359-8F5E25C6215B}"/>
    <dgm:cxn modelId="{8397FFA7-A0D6-47A6-86E4-C7DD900FF7FB}" srcId="{6BF15441-359C-4A77-999E-413B28F5F846}" destId="{302F38AB-78F8-4BCB-823E-8E8A0B10628A}" srcOrd="0" destOrd="0" parTransId="{66452729-01AE-4EC9-9DEE-D28DC530F67F}" sibTransId="{A29F18C4-21F9-452A-836E-76C1E338FA4D}"/>
    <dgm:cxn modelId="{C8FEF8AD-76FA-427F-9D58-146917059DCC}" type="presOf" srcId="{5C380364-040E-4A4E-81F3-7D02013CF95B}" destId="{415F298B-5B76-4628-898D-E807DA187C12}" srcOrd="0" destOrd="2" presId="urn:microsoft.com/office/officeart/2005/8/layout/list1"/>
    <dgm:cxn modelId="{6BEBFDB7-086B-4BFA-A300-EB1615328A97}" type="presOf" srcId="{6BF15441-359C-4A77-999E-413B28F5F846}" destId="{D39C16F9-6740-484D-8962-F592BE090CB6}" srcOrd="1" destOrd="0" presId="urn:microsoft.com/office/officeart/2005/8/layout/list1"/>
    <dgm:cxn modelId="{8781AFBB-3753-42D0-A1F9-29810A72EA5B}" srcId="{83C2D06A-C539-4B87-9A94-37F9A7A1BB80}" destId="{6BF15441-359C-4A77-999E-413B28F5F846}" srcOrd="0" destOrd="0" parTransId="{8C251FF2-1C43-4C57-BD04-3A26561BE2A4}" sibTransId="{4E2A4333-8EA1-4723-B66A-F6F12969583E}"/>
    <dgm:cxn modelId="{9ED8ADD7-0DC9-48AE-9A6D-086213683C5E}" srcId="{C51B2D34-FCEA-4900-A58C-9DBD7834A8DD}" destId="{B9A1B1BC-F04B-4950-9C82-317C16FB8CCD}" srcOrd="0" destOrd="0" parTransId="{C395EBEE-7875-4DC0-AADC-7EB5E192AA57}" sibTransId="{C9437655-9C21-4CEC-A26C-C25F34983ED1}"/>
    <dgm:cxn modelId="{4B7461DC-AEB1-4A57-B6DD-AA7FB67FCA7A}" srcId="{6BF15441-359C-4A77-999E-413B28F5F846}" destId="{E3282079-2BB1-4E6B-BBF4-0CFAA6FCF509}" srcOrd="1" destOrd="0" parTransId="{56C59011-211D-48E9-9524-0FF12B7C1C8A}" sibTransId="{6148CD13-1F64-492D-BF1E-E0D84CEAA90D}"/>
    <dgm:cxn modelId="{BB97DEDC-2832-455E-BBB8-82FB19EA49EE}" type="presOf" srcId="{C51B2D34-FCEA-4900-A58C-9DBD7834A8DD}" destId="{1C3D9C04-2DF7-4D63-9353-587D74C422F9}" srcOrd="1" destOrd="0" presId="urn:microsoft.com/office/officeart/2005/8/layout/list1"/>
    <dgm:cxn modelId="{15BB10E3-5163-4D6B-B102-E18587E42356}" type="presOf" srcId="{B9A1B1BC-F04B-4950-9C82-317C16FB8CCD}" destId="{415F298B-5B76-4628-898D-E807DA187C12}" srcOrd="0" destOrd="0" presId="urn:microsoft.com/office/officeart/2005/8/layout/list1"/>
    <dgm:cxn modelId="{6DDA17E9-1C11-490E-8747-BA2314AEDEE2}" srcId="{83C2D06A-C539-4B87-9A94-37F9A7A1BB80}" destId="{C51B2D34-FCEA-4900-A58C-9DBD7834A8DD}" srcOrd="2" destOrd="0" parTransId="{BD076B5A-0999-478E-938B-9F79DB95078E}" sibTransId="{CFE8201F-C325-4668-8A60-DEE1549E2D8C}"/>
    <dgm:cxn modelId="{65C22EEC-F6F2-4F25-89FA-788CDD632516}" type="presOf" srcId="{6BF15441-359C-4A77-999E-413B28F5F846}" destId="{5A341540-5F01-4F09-87E3-B46021489E15}" srcOrd="0" destOrd="0" presId="urn:microsoft.com/office/officeart/2005/8/layout/list1"/>
    <dgm:cxn modelId="{B27DA0F1-FCC6-4DB0-81AF-C48DB468544C}" type="presOf" srcId="{70A357D1-73D5-4F2B-ACE8-DE2B2F157898}" destId="{415F298B-5B76-4628-898D-E807DA187C12}" srcOrd="0" destOrd="1" presId="urn:microsoft.com/office/officeart/2005/8/layout/list1"/>
    <dgm:cxn modelId="{318BF6F5-E2E0-487A-A88A-A163D71CB15C}" srcId="{A311BA8D-3394-4F33-81DD-E4E4CD68C0C0}" destId="{58C525FB-4D25-462A-AA6F-D1A36504A4B6}" srcOrd="1" destOrd="0" parTransId="{73A381BB-B770-4E74-9A1B-711E7F9140F9}" sibTransId="{94D59B31-7AF0-40A4-8FA8-73738FD817C8}"/>
    <dgm:cxn modelId="{21D6FD88-A5FA-4AC4-AF80-884A31BB120E}" type="presParOf" srcId="{0C51F4D4-3B50-4B4A-9773-84259E9C4B7C}" destId="{DAC03ADA-082D-4E38-BDD1-B50467CD733E}" srcOrd="0" destOrd="0" presId="urn:microsoft.com/office/officeart/2005/8/layout/list1"/>
    <dgm:cxn modelId="{B36DA38A-F4EE-492F-B135-9F7FBC3ED236}" type="presParOf" srcId="{DAC03ADA-082D-4E38-BDD1-B50467CD733E}" destId="{5A341540-5F01-4F09-87E3-B46021489E15}" srcOrd="0" destOrd="0" presId="urn:microsoft.com/office/officeart/2005/8/layout/list1"/>
    <dgm:cxn modelId="{253E125F-503D-49B4-AC53-55BDF3942680}" type="presParOf" srcId="{DAC03ADA-082D-4E38-BDD1-B50467CD733E}" destId="{D39C16F9-6740-484D-8962-F592BE090CB6}" srcOrd="1" destOrd="0" presId="urn:microsoft.com/office/officeart/2005/8/layout/list1"/>
    <dgm:cxn modelId="{85C99015-F680-4DA5-A70E-0F9D56C41C78}" type="presParOf" srcId="{0C51F4D4-3B50-4B4A-9773-84259E9C4B7C}" destId="{7B84EFA9-66C4-4B5E-A676-0E749E128C0B}" srcOrd="1" destOrd="0" presId="urn:microsoft.com/office/officeart/2005/8/layout/list1"/>
    <dgm:cxn modelId="{9859EEC9-DFE3-4F40-8D38-3446FA4ED378}" type="presParOf" srcId="{0C51F4D4-3B50-4B4A-9773-84259E9C4B7C}" destId="{67455A43-1C26-4148-A8F4-6F054813514C}" srcOrd="2" destOrd="0" presId="urn:microsoft.com/office/officeart/2005/8/layout/list1"/>
    <dgm:cxn modelId="{B7FBF062-DE4F-410A-8FCE-CEADB9C292A2}" type="presParOf" srcId="{0C51F4D4-3B50-4B4A-9773-84259E9C4B7C}" destId="{4F822ED6-7D13-4A2A-9320-1CBDBCB81DD5}" srcOrd="3" destOrd="0" presId="urn:microsoft.com/office/officeart/2005/8/layout/list1"/>
    <dgm:cxn modelId="{BCD737D4-9F61-4B4C-97E3-91D30DA53488}" type="presParOf" srcId="{0C51F4D4-3B50-4B4A-9773-84259E9C4B7C}" destId="{5F7ED044-C5E1-4CDC-A393-462AE3A28784}" srcOrd="4" destOrd="0" presId="urn:microsoft.com/office/officeart/2005/8/layout/list1"/>
    <dgm:cxn modelId="{67278342-69CD-4E34-B529-6FC4B422626A}" type="presParOf" srcId="{5F7ED044-C5E1-4CDC-A393-462AE3A28784}" destId="{E5FA9C68-10FD-49F4-8FF3-196BB40B672D}" srcOrd="0" destOrd="0" presId="urn:microsoft.com/office/officeart/2005/8/layout/list1"/>
    <dgm:cxn modelId="{EADC61B5-3E78-4FDF-B9DB-E3A02E0B8ECA}" type="presParOf" srcId="{5F7ED044-C5E1-4CDC-A393-462AE3A28784}" destId="{1F1A2BAA-AB16-4BBE-9E4A-2C43FAA53CD3}" srcOrd="1" destOrd="0" presId="urn:microsoft.com/office/officeart/2005/8/layout/list1"/>
    <dgm:cxn modelId="{69471727-595D-471C-B3D9-DB4E424FA0C1}" type="presParOf" srcId="{0C51F4D4-3B50-4B4A-9773-84259E9C4B7C}" destId="{507F304F-D0ED-4602-8080-1A7729DB1A69}" srcOrd="5" destOrd="0" presId="urn:microsoft.com/office/officeart/2005/8/layout/list1"/>
    <dgm:cxn modelId="{5F5F99D3-C776-4056-97F2-088E4D0219F4}" type="presParOf" srcId="{0C51F4D4-3B50-4B4A-9773-84259E9C4B7C}" destId="{6CB1B3DA-E03F-415C-8E8C-639C311D8D73}" srcOrd="6" destOrd="0" presId="urn:microsoft.com/office/officeart/2005/8/layout/list1"/>
    <dgm:cxn modelId="{785B1A0C-AE3D-4464-A23D-44C6EA48FAD6}" type="presParOf" srcId="{0C51F4D4-3B50-4B4A-9773-84259E9C4B7C}" destId="{BD7BABFA-40F7-4C42-A5B0-5CF22F2A351D}" srcOrd="7" destOrd="0" presId="urn:microsoft.com/office/officeart/2005/8/layout/list1"/>
    <dgm:cxn modelId="{C53F96DD-6731-4372-9C0C-5430C32B8E82}" type="presParOf" srcId="{0C51F4D4-3B50-4B4A-9773-84259E9C4B7C}" destId="{E67276BE-DF45-4DE6-AF42-4565BEB82AD2}" srcOrd="8" destOrd="0" presId="urn:microsoft.com/office/officeart/2005/8/layout/list1"/>
    <dgm:cxn modelId="{8AA7ADDD-3F2C-4339-96FE-A6FCC6157B64}" type="presParOf" srcId="{E67276BE-DF45-4DE6-AF42-4565BEB82AD2}" destId="{E0401F85-D786-4ECE-998A-8F72B403A9AA}" srcOrd="0" destOrd="0" presId="urn:microsoft.com/office/officeart/2005/8/layout/list1"/>
    <dgm:cxn modelId="{8233B917-B713-4603-AEDA-486C138534C9}" type="presParOf" srcId="{E67276BE-DF45-4DE6-AF42-4565BEB82AD2}" destId="{1C3D9C04-2DF7-4D63-9353-587D74C422F9}" srcOrd="1" destOrd="0" presId="urn:microsoft.com/office/officeart/2005/8/layout/list1"/>
    <dgm:cxn modelId="{F3B19BD5-5700-42F8-A89A-6BA0EF1B9C98}" type="presParOf" srcId="{0C51F4D4-3B50-4B4A-9773-84259E9C4B7C}" destId="{077F83F5-AB42-4432-961D-9477B489E585}" srcOrd="9" destOrd="0" presId="urn:microsoft.com/office/officeart/2005/8/layout/list1"/>
    <dgm:cxn modelId="{0B34AAC2-80A4-478C-BAA1-726106665EFE}" type="presParOf" srcId="{0C51F4D4-3B50-4B4A-9773-84259E9C4B7C}" destId="{415F298B-5B76-4628-898D-E807DA187C1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D45ACF-450D-4000-A576-BDF487A4A6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35B2AC-EA91-42D6-977A-1A8CB5C69EDE}">
      <dgm:prSet/>
      <dgm:spPr/>
      <dgm:t>
        <a:bodyPr/>
        <a:lstStyle/>
        <a:p>
          <a:r>
            <a:rPr lang="en-IN" b="1"/>
            <a:t>Code Organization and Reusability:</a:t>
          </a:r>
          <a:r>
            <a:rPr lang="en-IN"/>
            <a:t> Facilitates breaking down large applications into smaller, manageable, and reusable units.</a:t>
          </a:r>
          <a:endParaRPr lang="en-US"/>
        </a:p>
      </dgm:t>
    </dgm:pt>
    <dgm:pt modelId="{EE3848B4-BF51-4436-8528-CE5AF2299FBD}" type="parTrans" cxnId="{2B878996-9539-42B7-949C-F5D0A7B8B47D}">
      <dgm:prSet/>
      <dgm:spPr/>
      <dgm:t>
        <a:bodyPr/>
        <a:lstStyle/>
        <a:p>
          <a:endParaRPr lang="en-US"/>
        </a:p>
      </dgm:t>
    </dgm:pt>
    <dgm:pt modelId="{03C0D630-069E-42C1-BEFB-9F388E569BBA}" type="sibTrans" cxnId="{2B878996-9539-42B7-949C-F5D0A7B8B47D}">
      <dgm:prSet/>
      <dgm:spPr/>
      <dgm:t>
        <a:bodyPr/>
        <a:lstStyle/>
        <a:p>
          <a:endParaRPr lang="en-US"/>
        </a:p>
      </dgm:t>
    </dgm:pt>
    <dgm:pt modelId="{D7E21768-E9AE-4197-8981-1E562464DC9D}">
      <dgm:prSet/>
      <dgm:spPr/>
      <dgm:t>
        <a:bodyPr/>
        <a:lstStyle/>
        <a:p>
          <a:r>
            <a:rPr lang="en-IN" b="1"/>
            <a:t>Dependency Management:</a:t>
          </a:r>
          <a:r>
            <a:rPr lang="en-IN"/>
            <a:t> Makes dependencies explicit, improving code clarity and maintainability.</a:t>
          </a:r>
          <a:endParaRPr lang="en-US"/>
        </a:p>
      </dgm:t>
    </dgm:pt>
    <dgm:pt modelId="{A6C4D0C1-B23B-421B-A90D-6E1BAA570A37}" type="parTrans" cxnId="{9E3EADD8-B8C5-43C5-84B3-4A058C65FA88}">
      <dgm:prSet/>
      <dgm:spPr/>
      <dgm:t>
        <a:bodyPr/>
        <a:lstStyle/>
        <a:p>
          <a:endParaRPr lang="en-US"/>
        </a:p>
      </dgm:t>
    </dgm:pt>
    <dgm:pt modelId="{436B1F91-B8E6-4852-99F0-8DA718B093C3}" type="sibTrans" cxnId="{9E3EADD8-B8C5-43C5-84B3-4A058C65FA88}">
      <dgm:prSet/>
      <dgm:spPr/>
      <dgm:t>
        <a:bodyPr/>
        <a:lstStyle/>
        <a:p>
          <a:endParaRPr lang="en-US"/>
        </a:p>
      </dgm:t>
    </dgm:pt>
    <dgm:pt modelId="{1DF9DB91-65E2-484D-81C5-97FF3526E0C2}">
      <dgm:prSet/>
      <dgm:spPr/>
      <dgm:t>
        <a:bodyPr/>
        <a:lstStyle/>
        <a:p>
          <a:r>
            <a:rPr lang="en-IN" b="1" dirty="0"/>
            <a:t>Reduced Global Scope Pollution:</a:t>
          </a:r>
          <a:r>
            <a:rPr lang="en-IN" dirty="0"/>
            <a:t> Prevents variables and functions from polluting the global namespace.</a:t>
          </a:r>
          <a:endParaRPr lang="en-US" dirty="0"/>
        </a:p>
      </dgm:t>
    </dgm:pt>
    <dgm:pt modelId="{99E66193-C9FD-4C87-8449-97005BC41BB7}" type="parTrans" cxnId="{B3463461-FAF0-4B3E-9C7C-6ED2FF6C898D}">
      <dgm:prSet/>
      <dgm:spPr/>
      <dgm:t>
        <a:bodyPr/>
        <a:lstStyle/>
        <a:p>
          <a:endParaRPr lang="en-US"/>
        </a:p>
      </dgm:t>
    </dgm:pt>
    <dgm:pt modelId="{951E7BA4-EC01-419B-BA7D-03EBD844E061}" type="sibTrans" cxnId="{B3463461-FAF0-4B3E-9C7C-6ED2FF6C898D}">
      <dgm:prSet/>
      <dgm:spPr/>
      <dgm:t>
        <a:bodyPr/>
        <a:lstStyle/>
        <a:p>
          <a:endParaRPr lang="en-US"/>
        </a:p>
      </dgm:t>
    </dgm:pt>
    <dgm:pt modelId="{AE631002-3A40-43F2-99A7-F885B0E06F60}">
      <dgm:prSet/>
      <dgm:spPr/>
      <dgm:t>
        <a:bodyPr/>
        <a:lstStyle/>
        <a:p>
          <a:r>
            <a:rPr lang="en-IN" b="1" dirty="0"/>
            <a:t>Improved Readability and Maintainability:</a:t>
          </a:r>
          <a:r>
            <a:rPr lang="en-IN" dirty="0"/>
            <a:t> </a:t>
          </a:r>
        </a:p>
        <a:p>
          <a:r>
            <a:rPr lang="en-IN" dirty="0"/>
            <a:t>Promotes a more structured and modular approach to JavaScript development.</a:t>
          </a:r>
          <a:endParaRPr lang="en-US" dirty="0"/>
        </a:p>
      </dgm:t>
    </dgm:pt>
    <dgm:pt modelId="{D587E6B7-2742-41EC-A98C-EB86142C2CAB}" type="parTrans" cxnId="{5B21AABD-CF1F-4AAF-8482-8C6879DDF960}">
      <dgm:prSet/>
      <dgm:spPr/>
      <dgm:t>
        <a:bodyPr/>
        <a:lstStyle/>
        <a:p>
          <a:endParaRPr lang="en-US"/>
        </a:p>
      </dgm:t>
    </dgm:pt>
    <dgm:pt modelId="{9E52E509-637D-4026-83CA-ACB7FF1636BF}" type="sibTrans" cxnId="{5B21AABD-CF1F-4AAF-8482-8C6879DDF960}">
      <dgm:prSet/>
      <dgm:spPr/>
      <dgm:t>
        <a:bodyPr/>
        <a:lstStyle/>
        <a:p>
          <a:endParaRPr lang="en-US"/>
        </a:p>
      </dgm:t>
    </dgm:pt>
    <dgm:pt modelId="{CA94E62A-7CA3-485E-9554-E55E0B006098}" type="pres">
      <dgm:prSet presAssocID="{1FD45ACF-450D-4000-A576-BDF487A4A67D}" presName="root" presStyleCnt="0">
        <dgm:presLayoutVars>
          <dgm:dir/>
          <dgm:resizeHandles val="exact"/>
        </dgm:presLayoutVars>
      </dgm:prSet>
      <dgm:spPr/>
    </dgm:pt>
    <dgm:pt modelId="{3E6438B4-E62F-44E6-A4B0-ECCA28622511}" type="pres">
      <dgm:prSet presAssocID="{DE35B2AC-EA91-42D6-977A-1A8CB5C69EDE}" presName="compNode" presStyleCnt="0"/>
      <dgm:spPr/>
    </dgm:pt>
    <dgm:pt modelId="{2F62FB29-0CD6-4090-86B8-5FA9EB43A9A6}" type="pres">
      <dgm:prSet presAssocID="{DE35B2AC-EA91-42D6-977A-1A8CB5C69EDE}" presName="bgRect" presStyleLbl="bgShp" presStyleIdx="0" presStyleCnt="4"/>
      <dgm:spPr/>
    </dgm:pt>
    <dgm:pt modelId="{0BFC1EE9-5F51-4A0A-BA75-DF9C2E5FC9FF}" type="pres">
      <dgm:prSet presAssocID="{DE35B2AC-EA91-42D6-977A-1A8CB5C69E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3DEDABE-3683-482E-AE9E-C9FD08FF8A6E}" type="pres">
      <dgm:prSet presAssocID="{DE35B2AC-EA91-42D6-977A-1A8CB5C69EDE}" presName="spaceRect" presStyleCnt="0"/>
      <dgm:spPr/>
    </dgm:pt>
    <dgm:pt modelId="{8DCDFF32-2935-4DEB-9B6C-3E102641FB66}" type="pres">
      <dgm:prSet presAssocID="{DE35B2AC-EA91-42D6-977A-1A8CB5C69EDE}" presName="parTx" presStyleLbl="revTx" presStyleIdx="0" presStyleCnt="4">
        <dgm:presLayoutVars>
          <dgm:chMax val="0"/>
          <dgm:chPref val="0"/>
        </dgm:presLayoutVars>
      </dgm:prSet>
      <dgm:spPr/>
    </dgm:pt>
    <dgm:pt modelId="{7D656686-34B8-433E-8009-24980B860A0A}" type="pres">
      <dgm:prSet presAssocID="{03C0D630-069E-42C1-BEFB-9F388E569BBA}" presName="sibTrans" presStyleCnt="0"/>
      <dgm:spPr/>
    </dgm:pt>
    <dgm:pt modelId="{538CE7B4-2CD0-4F8D-8B14-69B0CF6B12DA}" type="pres">
      <dgm:prSet presAssocID="{D7E21768-E9AE-4197-8981-1E562464DC9D}" presName="compNode" presStyleCnt="0"/>
      <dgm:spPr/>
    </dgm:pt>
    <dgm:pt modelId="{8DD70E88-D7F8-4129-94E3-C1709572C0DA}" type="pres">
      <dgm:prSet presAssocID="{D7E21768-E9AE-4197-8981-1E562464DC9D}" presName="bgRect" presStyleLbl="bgShp" presStyleIdx="1" presStyleCnt="4"/>
      <dgm:spPr/>
    </dgm:pt>
    <dgm:pt modelId="{B3CE7612-6BDA-4201-86C6-A4AC96B3DA83}" type="pres">
      <dgm:prSet presAssocID="{D7E21768-E9AE-4197-8981-1E562464DC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96B2776-A875-47A2-A617-C2EB95DC4D3D}" type="pres">
      <dgm:prSet presAssocID="{D7E21768-E9AE-4197-8981-1E562464DC9D}" presName="spaceRect" presStyleCnt="0"/>
      <dgm:spPr/>
    </dgm:pt>
    <dgm:pt modelId="{3A118BDA-C558-4116-B542-42FFF43D35E8}" type="pres">
      <dgm:prSet presAssocID="{D7E21768-E9AE-4197-8981-1E562464DC9D}" presName="parTx" presStyleLbl="revTx" presStyleIdx="1" presStyleCnt="4">
        <dgm:presLayoutVars>
          <dgm:chMax val="0"/>
          <dgm:chPref val="0"/>
        </dgm:presLayoutVars>
      </dgm:prSet>
      <dgm:spPr/>
    </dgm:pt>
    <dgm:pt modelId="{FABD9A4B-5428-4C61-BBD8-C5B13A389C55}" type="pres">
      <dgm:prSet presAssocID="{436B1F91-B8E6-4852-99F0-8DA718B093C3}" presName="sibTrans" presStyleCnt="0"/>
      <dgm:spPr/>
    </dgm:pt>
    <dgm:pt modelId="{B848CE7F-0E2E-430E-A348-D090F6E7A5BC}" type="pres">
      <dgm:prSet presAssocID="{1DF9DB91-65E2-484D-81C5-97FF3526E0C2}" presName="compNode" presStyleCnt="0"/>
      <dgm:spPr/>
    </dgm:pt>
    <dgm:pt modelId="{AEEC1900-BF07-404B-8A55-71081CD6009F}" type="pres">
      <dgm:prSet presAssocID="{1DF9DB91-65E2-484D-81C5-97FF3526E0C2}" presName="bgRect" presStyleLbl="bgShp" presStyleIdx="2" presStyleCnt="4"/>
      <dgm:spPr/>
    </dgm:pt>
    <dgm:pt modelId="{A816CAAB-B09B-4E04-BE5B-11C6047ADA40}" type="pres">
      <dgm:prSet presAssocID="{1DF9DB91-65E2-484D-81C5-97FF3526E0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064CECD-B3F8-4D48-8471-574E7D22BC1A}" type="pres">
      <dgm:prSet presAssocID="{1DF9DB91-65E2-484D-81C5-97FF3526E0C2}" presName="spaceRect" presStyleCnt="0"/>
      <dgm:spPr/>
    </dgm:pt>
    <dgm:pt modelId="{A2795314-EF28-4384-A3CC-6E2985EE5672}" type="pres">
      <dgm:prSet presAssocID="{1DF9DB91-65E2-484D-81C5-97FF3526E0C2}" presName="parTx" presStyleLbl="revTx" presStyleIdx="2" presStyleCnt="4">
        <dgm:presLayoutVars>
          <dgm:chMax val="0"/>
          <dgm:chPref val="0"/>
        </dgm:presLayoutVars>
      </dgm:prSet>
      <dgm:spPr/>
    </dgm:pt>
    <dgm:pt modelId="{87996A4D-044A-47C5-9FC7-E6392F275BCA}" type="pres">
      <dgm:prSet presAssocID="{951E7BA4-EC01-419B-BA7D-03EBD844E061}" presName="sibTrans" presStyleCnt="0"/>
      <dgm:spPr/>
    </dgm:pt>
    <dgm:pt modelId="{1390C95A-0502-451A-BFF3-7308ADEA8D64}" type="pres">
      <dgm:prSet presAssocID="{AE631002-3A40-43F2-99A7-F885B0E06F60}" presName="compNode" presStyleCnt="0"/>
      <dgm:spPr/>
    </dgm:pt>
    <dgm:pt modelId="{4D439E08-7838-43B0-AA60-C6B6AFFDB238}" type="pres">
      <dgm:prSet presAssocID="{AE631002-3A40-43F2-99A7-F885B0E06F60}" presName="bgRect" presStyleLbl="bgShp" presStyleIdx="3" presStyleCnt="4"/>
      <dgm:spPr/>
    </dgm:pt>
    <dgm:pt modelId="{5F823A62-02AB-4FBD-B015-E35ADF928D01}" type="pres">
      <dgm:prSet presAssocID="{AE631002-3A40-43F2-99A7-F885B0E06F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4CFA01-6D16-4D1B-A6E5-848FDDD8E698}" type="pres">
      <dgm:prSet presAssocID="{AE631002-3A40-43F2-99A7-F885B0E06F60}" presName="spaceRect" presStyleCnt="0"/>
      <dgm:spPr/>
    </dgm:pt>
    <dgm:pt modelId="{4EF4243D-0D2F-4BCD-9DA1-D472EA722DA7}" type="pres">
      <dgm:prSet presAssocID="{AE631002-3A40-43F2-99A7-F885B0E06F60}" presName="parTx" presStyleLbl="revTx" presStyleIdx="3" presStyleCnt="4" custScaleX="97627">
        <dgm:presLayoutVars>
          <dgm:chMax val="0"/>
          <dgm:chPref val="0"/>
        </dgm:presLayoutVars>
      </dgm:prSet>
      <dgm:spPr/>
    </dgm:pt>
  </dgm:ptLst>
  <dgm:cxnLst>
    <dgm:cxn modelId="{6ACCBD3A-1D4B-40ED-B4F3-B2071202C9AC}" type="presOf" srcId="{1DF9DB91-65E2-484D-81C5-97FF3526E0C2}" destId="{A2795314-EF28-4384-A3CC-6E2985EE5672}" srcOrd="0" destOrd="0" presId="urn:microsoft.com/office/officeart/2018/2/layout/IconVerticalSolidList"/>
    <dgm:cxn modelId="{B3463461-FAF0-4B3E-9C7C-6ED2FF6C898D}" srcId="{1FD45ACF-450D-4000-A576-BDF487A4A67D}" destId="{1DF9DB91-65E2-484D-81C5-97FF3526E0C2}" srcOrd="2" destOrd="0" parTransId="{99E66193-C9FD-4C87-8449-97005BC41BB7}" sibTransId="{951E7BA4-EC01-419B-BA7D-03EBD844E061}"/>
    <dgm:cxn modelId="{FA5BD963-72E2-4378-AC4D-FEEAEA956ACF}" type="presOf" srcId="{D7E21768-E9AE-4197-8981-1E562464DC9D}" destId="{3A118BDA-C558-4116-B542-42FFF43D35E8}" srcOrd="0" destOrd="0" presId="urn:microsoft.com/office/officeart/2018/2/layout/IconVerticalSolidList"/>
    <dgm:cxn modelId="{BEE6F250-D76B-4DC8-83EC-9A0B090156F8}" type="presOf" srcId="{AE631002-3A40-43F2-99A7-F885B0E06F60}" destId="{4EF4243D-0D2F-4BCD-9DA1-D472EA722DA7}" srcOrd="0" destOrd="0" presId="urn:microsoft.com/office/officeart/2018/2/layout/IconVerticalSolidList"/>
    <dgm:cxn modelId="{2B878996-9539-42B7-949C-F5D0A7B8B47D}" srcId="{1FD45ACF-450D-4000-A576-BDF487A4A67D}" destId="{DE35B2AC-EA91-42D6-977A-1A8CB5C69EDE}" srcOrd="0" destOrd="0" parTransId="{EE3848B4-BF51-4436-8528-CE5AF2299FBD}" sibTransId="{03C0D630-069E-42C1-BEFB-9F388E569BBA}"/>
    <dgm:cxn modelId="{FF6278B5-4AF7-4196-988C-67AAE6E411D0}" type="presOf" srcId="{DE35B2AC-EA91-42D6-977A-1A8CB5C69EDE}" destId="{8DCDFF32-2935-4DEB-9B6C-3E102641FB66}" srcOrd="0" destOrd="0" presId="urn:microsoft.com/office/officeart/2018/2/layout/IconVerticalSolidList"/>
    <dgm:cxn modelId="{5B21AABD-CF1F-4AAF-8482-8C6879DDF960}" srcId="{1FD45ACF-450D-4000-A576-BDF487A4A67D}" destId="{AE631002-3A40-43F2-99A7-F885B0E06F60}" srcOrd="3" destOrd="0" parTransId="{D587E6B7-2742-41EC-A98C-EB86142C2CAB}" sibTransId="{9E52E509-637D-4026-83CA-ACB7FF1636BF}"/>
    <dgm:cxn modelId="{9E3EADD8-B8C5-43C5-84B3-4A058C65FA88}" srcId="{1FD45ACF-450D-4000-A576-BDF487A4A67D}" destId="{D7E21768-E9AE-4197-8981-1E562464DC9D}" srcOrd="1" destOrd="0" parTransId="{A6C4D0C1-B23B-421B-A90D-6E1BAA570A37}" sibTransId="{436B1F91-B8E6-4852-99F0-8DA718B093C3}"/>
    <dgm:cxn modelId="{69182EF3-79EF-4ADA-A9B2-D632F29A2314}" type="presOf" srcId="{1FD45ACF-450D-4000-A576-BDF487A4A67D}" destId="{CA94E62A-7CA3-485E-9554-E55E0B006098}" srcOrd="0" destOrd="0" presId="urn:microsoft.com/office/officeart/2018/2/layout/IconVerticalSolidList"/>
    <dgm:cxn modelId="{1238AFB6-3F3D-4A93-B134-95D70D3444EE}" type="presParOf" srcId="{CA94E62A-7CA3-485E-9554-E55E0B006098}" destId="{3E6438B4-E62F-44E6-A4B0-ECCA28622511}" srcOrd="0" destOrd="0" presId="urn:microsoft.com/office/officeart/2018/2/layout/IconVerticalSolidList"/>
    <dgm:cxn modelId="{29283A31-7F88-4B59-BB53-DCE2120C3C20}" type="presParOf" srcId="{3E6438B4-E62F-44E6-A4B0-ECCA28622511}" destId="{2F62FB29-0CD6-4090-86B8-5FA9EB43A9A6}" srcOrd="0" destOrd="0" presId="urn:microsoft.com/office/officeart/2018/2/layout/IconVerticalSolidList"/>
    <dgm:cxn modelId="{0509D6E4-EFC0-4181-9D0A-2ED2F04AE05D}" type="presParOf" srcId="{3E6438B4-E62F-44E6-A4B0-ECCA28622511}" destId="{0BFC1EE9-5F51-4A0A-BA75-DF9C2E5FC9FF}" srcOrd="1" destOrd="0" presId="urn:microsoft.com/office/officeart/2018/2/layout/IconVerticalSolidList"/>
    <dgm:cxn modelId="{B023EA5D-AE9C-48BA-B9D4-2696DB768C8F}" type="presParOf" srcId="{3E6438B4-E62F-44E6-A4B0-ECCA28622511}" destId="{D3DEDABE-3683-482E-AE9E-C9FD08FF8A6E}" srcOrd="2" destOrd="0" presId="urn:microsoft.com/office/officeart/2018/2/layout/IconVerticalSolidList"/>
    <dgm:cxn modelId="{37E634A7-F3BB-481B-8247-92AB1899B1BE}" type="presParOf" srcId="{3E6438B4-E62F-44E6-A4B0-ECCA28622511}" destId="{8DCDFF32-2935-4DEB-9B6C-3E102641FB66}" srcOrd="3" destOrd="0" presId="urn:microsoft.com/office/officeart/2018/2/layout/IconVerticalSolidList"/>
    <dgm:cxn modelId="{01382F28-28A9-4B0C-A564-77E58116578F}" type="presParOf" srcId="{CA94E62A-7CA3-485E-9554-E55E0B006098}" destId="{7D656686-34B8-433E-8009-24980B860A0A}" srcOrd="1" destOrd="0" presId="urn:microsoft.com/office/officeart/2018/2/layout/IconVerticalSolidList"/>
    <dgm:cxn modelId="{86C18634-B422-4C89-91F6-72CEE1BC2FC4}" type="presParOf" srcId="{CA94E62A-7CA3-485E-9554-E55E0B006098}" destId="{538CE7B4-2CD0-4F8D-8B14-69B0CF6B12DA}" srcOrd="2" destOrd="0" presId="urn:microsoft.com/office/officeart/2018/2/layout/IconVerticalSolidList"/>
    <dgm:cxn modelId="{4B7A3AC7-048D-4921-A491-9BA004C1DE94}" type="presParOf" srcId="{538CE7B4-2CD0-4F8D-8B14-69B0CF6B12DA}" destId="{8DD70E88-D7F8-4129-94E3-C1709572C0DA}" srcOrd="0" destOrd="0" presId="urn:microsoft.com/office/officeart/2018/2/layout/IconVerticalSolidList"/>
    <dgm:cxn modelId="{4E090828-0048-4C6B-9229-67291992FAAF}" type="presParOf" srcId="{538CE7B4-2CD0-4F8D-8B14-69B0CF6B12DA}" destId="{B3CE7612-6BDA-4201-86C6-A4AC96B3DA83}" srcOrd="1" destOrd="0" presId="urn:microsoft.com/office/officeart/2018/2/layout/IconVerticalSolidList"/>
    <dgm:cxn modelId="{79FDA22B-8159-4515-B86B-092B2830FB9B}" type="presParOf" srcId="{538CE7B4-2CD0-4F8D-8B14-69B0CF6B12DA}" destId="{496B2776-A875-47A2-A617-C2EB95DC4D3D}" srcOrd="2" destOrd="0" presId="urn:microsoft.com/office/officeart/2018/2/layout/IconVerticalSolidList"/>
    <dgm:cxn modelId="{120C5EFB-1FD6-414E-87E8-A154A0D1D814}" type="presParOf" srcId="{538CE7B4-2CD0-4F8D-8B14-69B0CF6B12DA}" destId="{3A118BDA-C558-4116-B542-42FFF43D35E8}" srcOrd="3" destOrd="0" presId="urn:microsoft.com/office/officeart/2018/2/layout/IconVerticalSolidList"/>
    <dgm:cxn modelId="{C484174F-8D6E-4776-8A75-E44D1A3F8625}" type="presParOf" srcId="{CA94E62A-7CA3-485E-9554-E55E0B006098}" destId="{FABD9A4B-5428-4C61-BBD8-C5B13A389C55}" srcOrd="3" destOrd="0" presId="urn:microsoft.com/office/officeart/2018/2/layout/IconVerticalSolidList"/>
    <dgm:cxn modelId="{96FC1B21-3681-4A39-A494-463143EFA641}" type="presParOf" srcId="{CA94E62A-7CA3-485E-9554-E55E0B006098}" destId="{B848CE7F-0E2E-430E-A348-D090F6E7A5BC}" srcOrd="4" destOrd="0" presId="urn:microsoft.com/office/officeart/2018/2/layout/IconVerticalSolidList"/>
    <dgm:cxn modelId="{69823494-E327-42C6-8F00-C5B63E2A93AE}" type="presParOf" srcId="{B848CE7F-0E2E-430E-A348-D090F6E7A5BC}" destId="{AEEC1900-BF07-404B-8A55-71081CD6009F}" srcOrd="0" destOrd="0" presId="urn:microsoft.com/office/officeart/2018/2/layout/IconVerticalSolidList"/>
    <dgm:cxn modelId="{7DB149FC-0C6E-4316-AAF9-A99883724D8B}" type="presParOf" srcId="{B848CE7F-0E2E-430E-A348-D090F6E7A5BC}" destId="{A816CAAB-B09B-4E04-BE5B-11C6047ADA40}" srcOrd="1" destOrd="0" presId="urn:microsoft.com/office/officeart/2018/2/layout/IconVerticalSolidList"/>
    <dgm:cxn modelId="{CB7DC5FA-C9F1-43A2-A1E0-E3E2B76A7EAF}" type="presParOf" srcId="{B848CE7F-0E2E-430E-A348-D090F6E7A5BC}" destId="{5064CECD-B3F8-4D48-8471-574E7D22BC1A}" srcOrd="2" destOrd="0" presId="urn:microsoft.com/office/officeart/2018/2/layout/IconVerticalSolidList"/>
    <dgm:cxn modelId="{095D6B7E-206C-4ADF-9568-554CCFA0609E}" type="presParOf" srcId="{B848CE7F-0E2E-430E-A348-D090F6E7A5BC}" destId="{A2795314-EF28-4384-A3CC-6E2985EE5672}" srcOrd="3" destOrd="0" presId="urn:microsoft.com/office/officeart/2018/2/layout/IconVerticalSolidList"/>
    <dgm:cxn modelId="{2E854DE5-8B71-4468-939B-926366AF8D0D}" type="presParOf" srcId="{CA94E62A-7CA3-485E-9554-E55E0B006098}" destId="{87996A4D-044A-47C5-9FC7-E6392F275BCA}" srcOrd="5" destOrd="0" presId="urn:microsoft.com/office/officeart/2018/2/layout/IconVerticalSolidList"/>
    <dgm:cxn modelId="{3A7FD3E9-596E-4C89-9CB4-54963E3C1594}" type="presParOf" srcId="{CA94E62A-7CA3-485E-9554-E55E0B006098}" destId="{1390C95A-0502-451A-BFF3-7308ADEA8D64}" srcOrd="6" destOrd="0" presId="urn:microsoft.com/office/officeart/2018/2/layout/IconVerticalSolidList"/>
    <dgm:cxn modelId="{52878B48-8511-4506-84AE-E8115F913A2D}" type="presParOf" srcId="{1390C95A-0502-451A-BFF3-7308ADEA8D64}" destId="{4D439E08-7838-43B0-AA60-C6B6AFFDB238}" srcOrd="0" destOrd="0" presId="urn:microsoft.com/office/officeart/2018/2/layout/IconVerticalSolidList"/>
    <dgm:cxn modelId="{3C22E5F5-3E10-47FA-86F1-86E6544A8B26}" type="presParOf" srcId="{1390C95A-0502-451A-BFF3-7308ADEA8D64}" destId="{5F823A62-02AB-4FBD-B015-E35ADF928D01}" srcOrd="1" destOrd="0" presId="urn:microsoft.com/office/officeart/2018/2/layout/IconVerticalSolidList"/>
    <dgm:cxn modelId="{328016DD-2717-445A-A4AE-BC10A3CBFC83}" type="presParOf" srcId="{1390C95A-0502-451A-BFF3-7308ADEA8D64}" destId="{A14CFA01-6D16-4D1B-A6E5-848FDDD8E698}" srcOrd="2" destOrd="0" presId="urn:microsoft.com/office/officeart/2018/2/layout/IconVerticalSolidList"/>
    <dgm:cxn modelId="{A898180C-93CA-49E5-92B5-06DA8B294B13}" type="presParOf" srcId="{1390C95A-0502-451A-BFF3-7308ADEA8D64}" destId="{4EF4243D-0D2F-4BCD-9DA1-D472EA722D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52069-6C7F-4E17-980B-92A2C293B9A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C4EF81-D075-40FE-94CE-C4AD2B695D3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F0D1-2C50-40D8-9E47-5A0544D3442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ESM</a:t>
          </a:r>
          <a:r>
            <a:rPr lang="en-IN" sz="2200" kern="1200"/>
            <a:t>, short for </a:t>
          </a:r>
          <a:r>
            <a:rPr lang="en-IN" sz="2200" b="1" kern="1200"/>
            <a:t>ECMAScript Module</a:t>
          </a:r>
          <a:r>
            <a:rPr lang="en-IN" sz="2200" kern="1200"/>
            <a:t>, is the official, standardized way to write modular JavaScript introduced in </a:t>
          </a:r>
          <a:r>
            <a:rPr lang="en-IN" sz="2200" b="1" kern="1200"/>
            <a:t>ES6 (ECMAScript 2015)</a:t>
          </a:r>
          <a:r>
            <a:rPr lang="en-IN" sz="2200" kern="1200"/>
            <a:t>.</a:t>
          </a:r>
          <a:endParaRPr lang="en-US" sz="2200" kern="1200"/>
        </a:p>
      </dsp:txBody>
      <dsp:txXfrm>
        <a:off x="1507738" y="707092"/>
        <a:ext cx="9007861" cy="1305401"/>
      </dsp:txXfrm>
    </dsp:sp>
    <dsp:sp modelId="{BEA8D38D-C491-464D-8D43-06644975417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17E69-9F84-4074-A232-DCD11F5FDF0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801C4-881D-4124-8B4A-377DDD10749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ESM lets you </a:t>
          </a:r>
          <a:r>
            <a:rPr lang="en-US" sz="2200" b="1" kern="1200"/>
            <a:t>break your code into separate files</a:t>
          </a:r>
          <a:r>
            <a:rPr lang="en-US" sz="2200" kern="1200"/>
            <a:t> and </a:t>
          </a:r>
          <a:r>
            <a:rPr lang="en-US" sz="2200" b="1" kern="1200"/>
            <a:t>reuse</a:t>
          </a:r>
          <a:r>
            <a:rPr lang="en-US" sz="2200" kern="1200"/>
            <a:t> or </a:t>
          </a:r>
          <a:r>
            <a:rPr lang="en-US" sz="2200" b="1" kern="1200"/>
            <a:t>share</a:t>
          </a:r>
          <a:r>
            <a:rPr lang="en-US" sz="2200" kern="1200"/>
            <a:t> functionality by importing/exporting code between those files — cleanly and safely.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55A43-1C26-4148-A8F4-6F054813514C}">
      <dsp:nvSpPr>
        <dsp:cNvPr id="0" name=""/>
        <dsp:cNvSpPr/>
      </dsp:nvSpPr>
      <dsp:spPr>
        <a:xfrm>
          <a:off x="0" y="421085"/>
          <a:ext cx="694944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95732" rIns="53935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In older JS (before ES6), all variables/functions were dumped into the global scope.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This led to variable conflicts: </a:t>
          </a:r>
          <a:endParaRPr lang="en-US" sz="1900" kern="1200" dirty="0"/>
        </a:p>
      </dsp:txBody>
      <dsp:txXfrm>
        <a:off x="0" y="421085"/>
        <a:ext cx="6949440" cy="1376550"/>
      </dsp:txXfrm>
    </dsp:sp>
    <dsp:sp modelId="{D39C16F9-6740-484D-8962-F592BE090CB6}">
      <dsp:nvSpPr>
        <dsp:cNvPr id="0" name=""/>
        <dsp:cNvSpPr/>
      </dsp:nvSpPr>
      <dsp:spPr>
        <a:xfrm>
          <a:off x="347472" y="140645"/>
          <a:ext cx="486460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Global Namespace Pollution</a:t>
          </a:r>
          <a:endParaRPr lang="en-US" sz="1900" kern="1200" dirty="0"/>
        </a:p>
      </dsp:txBody>
      <dsp:txXfrm>
        <a:off x="374852" y="168025"/>
        <a:ext cx="4809848" cy="506120"/>
      </dsp:txXfrm>
    </dsp:sp>
    <dsp:sp modelId="{6CB1B3DA-E03F-415C-8E8C-639C311D8D73}">
      <dsp:nvSpPr>
        <dsp:cNvPr id="0" name=""/>
        <dsp:cNvSpPr/>
      </dsp:nvSpPr>
      <dsp:spPr>
        <a:xfrm>
          <a:off x="0" y="2180675"/>
          <a:ext cx="694944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95732" rIns="53935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Developers had to use IIFEs or custom module loaders (like RequireJS) to simulate modularity.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It was hacky, inconsistent, and non-standard.</a:t>
          </a:r>
          <a:endParaRPr lang="en-US" sz="1900" kern="1200" dirty="0"/>
        </a:p>
      </dsp:txBody>
      <dsp:txXfrm>
        <a:off x="0" y="2180675"/>
        <a:ext cx="6949440" cy="1376550"/>
      </dsp:txXfrm>
    </dsp:sp>
    <dsp:sp modelId="{1F1A2BAA-AB16-4BBE-9E4A-2C43FAA53CD3}">
      <dsp:nvSpPr>
        <dsp:cNvPr id="0" name=""/>
        <dsp:cNvSpPr/>
      </dsp:nvSpPr>
      <dsp:spPr>
        <a:xfrm>
          <a:off x="347472" y="1900235"/>
          <a:ext cx="4864608" cy="5608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No Built-in Modular System</a:t>
          </a:r>
          <a:endParaRPr lang="en-US" sz="1900" kern="1200"/>
        </a:p>
      </dsp:txBody>
      <dsp:txXfrm>
        <a:off x="374852" y="1927615"/>
        <a:ext cx="4809848" cy="506120"/>
      </dsp:txXfrm>
    </dsp:sp>
    <dsp:sp modelId="{415F298B-5B76-4628-898D-E807DA187C12}">
      <dsp:nvSpPr>
        <dsp:cNvPr id="0" name=""/>
        <dsp:cNvSpPr/>
      </dsp:nvSpPr>
      <dsp:spPr>
        <a:xfrm>
          <a:off x="0" y="3940266"/>
          <a:ext cx="694944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95732" rIns="53935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Hard to manage large codebases when everything was in one file.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Dependencies between files weren’t clear.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Debugging and maintenance were harder.</a:t>
          </a:r>
          <a:endParaRPr lang="en-US" sz="1900" kern="1200"/>
        </a:p>
      </dsp:txBody>
      <dsp:txXfrm>
        <a:off x="0" y="3940266"/>
        <a:ext cx="6949440" cy="1705725"/>
      </dsp:txXfrm>
    </dsp:sp>
    <dsp:sp modelId="{1C3D9C04-2DF7-4D63-9353-587D74C422F9}">
      <dsp:nvSpPr>
        <dsp:cNvPr id="0" name=""/>
        <dsp:cNvSpPr/>
      </dsp:nvSpPr>
      <dsp:spPr>
        <a:xfrm>
          <a:off x="347472" y="3659826"/>
          <a:ext cx="4864608" cy="5608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Poor Code Organization</a:t>
          </a:r>
          <a:endParaRPr lang="en-US" sz="1900" kern="1200"/>
        </a:p>
      </dsp:txBody>
      <dsp:txXfrm>
        <a:off x="374852" y="3687206"/>
        <a:ext cx="480984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2FB29-0CD6-4090-86B8-5FA9EB43A9A6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C1EE9-5F51-4A0A-BA75-DF9C2E5FC9FF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DFF32-2935-4DEB-9B6C-3E102641FB66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Code Organization and Reusability:</a:t>
          </a:r>
          <a:r>
            <a:rPr lang="en-IN" sz="1900" kern="1200"/>
            <a:t> Facilitates breaking down large applications into smaller, manageable, and reusable units.</a:t>
          </a:r>
          <a:endParaRPr lang="en-US" sz="1900" kern="1200"/>
        </a:p>
      </dsp:txBody>
      <dsp:txXfrm>
        <a:off x="1405898" y="2401"/>
        <a:ext cx="5543541" cy="1217228"/>
      </dsp:txXfrm>
    </dsp:sp>
    <dsp:sp modelId="{8DD70E88-D7F8-4129-94E3-C1709572C0DA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E7612-6BDA-4201-86C6-A4AC96B3DA83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18BDA-C558-4116-B542-42FFF43D35E8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Dependency Management:</a:t>
          </a:r>
          <a:r>
            <a:rPr lang="en-IN" sz="1900" kern="1200"/>
            <a:t> Makes dependencies explicit, improving code clarity and maintainability.</a:t>
          </a:r>
          <a:endParaRPr lang="en-US" sz="1900" kern="1200"/>
        </a:p>
      </dsp:txBody>
      <dsp:txXfrm>
        <a:off x="1405898" y="1523937"/>
        <a:ext cx="5543541" cy="1217228"/>
      </dsp:txXfrm>
    </dsp:sp>
    <dsp:sp modelId="{AEEC1900-BF07-404B-8A55-71081CD6009F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6CAAB-B09B-4E04-BE5B-11C6047ADA40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95314-EF28-4384-A3CC-6E2985EE5672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Reduced Global Scope Pollution:</a:t>
          </a:r>
          <a:r>
            <a:rPr lang="en-IN" sz="1900" kern="1200" dirty="0"/>
            <a:t> Prevents variables and functions from polluting the global namespace.</a:t>
          </a:r>
          <a:endParaRPr lang="en-US" sz="1900" kern="1200" dirty="0"/>
        </a:p>
      </dsp:txBody>
      <dsp:txXfrm>
        <a:off x="1405898" y="3045472"/>
        <a:ext cx="5543541" cy="1217228"/>
      </dsp:txXfrm>
    </dsp:sp>
    <dsp:sp modelId="{4D439E08-7838-43B0-AA60-C6B6AFFDB238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23A62-02AB-4FBD-B015-E35ADF928D01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4243D-0D2F-4BCD-9DA1-D472EA722DA7}">
      <dsp:nvSpPr>
        <dsp:cNvPr id="0" name=""/>
        <dsp:cNvSpPr/>
      </dsp:nvSpPr>
      <dsp:spPr>
        <a:xfrm>
          <a:off x="1471672" y="4567007"/>
          <a:ext cx="5411993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Improved Readability and Maintainability:</a:t>
          </a:r>
          <a:r>
            <a:rPr lang="en-IN" sz="1900" kern="1200" dirty="0"/>
            <a:t> 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Promotes a more structured and modular approach to JavaScript development.</a:t>
          </a:r>
          <a:endParaRPr lang="en-US" sz="1900" kern="1200" dirty="0"/>
        </a:p>
      </dsp:txBody>
      <dsp:txXfrm>
        <a:off x="1471672" y="4567007"/>
        <a:ext cx="5411993" cy="121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8F08C-4277-4699-B270-EDD11E2E7104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4628-3F93-4480-BD17-70E032FB7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1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A462-F21E-3AB8-4BD2-400C5B21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16F1B-23F2-2CFE-4590-A1D28A31F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6576-3763-A920-C4A6-662A52A0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DD9D-EE6C-99CD-600E-F3ADC0C9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DC07-971E-9E3D-29D7-3AB3AAFD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02CA-3CA6-3CD2-C67B-4D2EFF5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2BAC-C610-BDBA-9482-DD924A3A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8D70-9493-5DE9-8CE4-FCB271CC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BB5B-1BDB-19CC-E8BC-DABD3FD7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153F-8B5B-5A6D-584E-C7E7EFFB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9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BCEF7-B93C-A7D5-95BB-8790E21DD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77223-0212-66DC-F0D3-3AE848F4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34BD-0BC6-BD5D-F7FF-60A70E5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D98E-15C8-A194-5AE0-93EF856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308E-4180-48C1-637A-E624798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3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28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2745" y="3587459"/>
            <a:ext cx="4403689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2745" y="2949000"/>
            <a:ext cx="4403689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94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0841" y="309033"/>
            <a:ext cx="413319" cy="3119967"/>
          </a:xfrm>
        </p:spPr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07616" y="1524000"/>
            <a:ext cx="5348818" cy="502496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36ACB76-52A5-FEBE-516E-F8296B4D8AFE}"/>
              </a:ext>
            </a:extLst>
          </p:cNvPr>
          <p:cNvSpPr/>
          <p:nvPr userDrawn="1"/>
        </p:nvSpPr>
        <p:spPr>
          <a:xfrm>
            <a:off x="987811" y="1387813"/>
            <a:ext cx="4665132" cy="5161153"/>
          </a:xfrm>
          <a:prstGeom prst="roundRect">
            <a:avLst>
              <a:gd name="adj" fmla="val 2692"/>
            </a:avLst>
          </a:prstGeom>
          <a:solidFill>
            <a:schemeClr val="bg1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1970242"/>
            <a:ext cx="4250844" cy="457872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63940-7795-D0D0-0A75-972A6A2ED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524000"/>
            <a:ext cx="4250267" cy="343711"/>
          </a:xfrm>
        </p:spPr>
        <p:txBody>
          <a:bodyPr anchor="b">
            <a:noAutofit/>
          </a:bodyPr>
          <a:lstStyle>
            <a:lvl1pPr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742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188086"/>
            <a:ext cx="10310283" cy="13608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7920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CB532-C6BB-6CC4-1CC3-D1E21D8C4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7" y="4708525"/>
            <a:ext cx="10320867" cy="350308"/>
          </a:xfrm>
        </p:spPr>
        <p:txBody>
          <a:bodyPr anchor="b">
            <a:noAutofit/>
          </a:bodyPr>
          <a:lstStyle>
            <a:lvl1pPr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291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59061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6"/>
            <a:ext cx="476598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149852" cy="2967704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377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7" y="309034"/>
            <a:ext cx="4666447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604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02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911366"/>
            <a:ext cx="4296833" cy="363760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93734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367"/>
            <a:ext cx="2712072" cy="2901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B3DA3C3-F2B0-9F57-D226-9AE48F2D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44360" y="3647367"/>
            <a:ext cx="2712072" cy="29016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65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506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33483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1960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F2B8-D071-2365-3067-27D958C2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EABF-A8BD-E26B-EC33-4939DD42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3B9A-176C-4F23-A29F-A1E4F1EB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D216-8E47-CE4E-AEE2-E62CE39A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9CF1-DA65-5560-517C-7FD4F46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92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08000" cy="859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8433" y="3573518"/>
            <a:ext cx="10308000" cy="2975449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911225"/>
            <a:ext cx="10310284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049"/>
            <a:ext cx="10308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809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6149" y="309034"/>
            <a:ext cx="10310284" cy="856379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4993532"/>
            <a:ext cx="10303200" cy="155543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79055" y="2014070"/>
            <a:ext cx="3777379" cy="238252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44BECA6-9305-F88E-F90F-0C35FF17C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4606931"/>
            <a:ext cx="103032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28CAA3-FE49-641C-4C7C-6A8643CDAF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9054" y="1528887"/>
            <a:ext cx="377737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10284"/>
            <a:ext cx="5139341" cy="2644553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6598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2A1B6-89AF-52C8-D197-329C098240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7" y="756312"/>
            <a:ext cx="4456240" cy="264455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C72FE65-DE48-598F-90D7-439F7295E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8" y="309033"/>
            <a:ext cx="445624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706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2"/>
            <a:ext cx="4296833" cy="367094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3439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A192266-09A2-F76A-DFFA-F87DD3F3DB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835"/>
            <a:ext cx="5160000" cy="244278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7AA4F49-2E30-3751-034E-BA069D966A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3630757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5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37132" y="309032"/>
            <a:ext cx="451930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0939516-8ED9-756F-F5C5-0B33D1F4F4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7132" y="716927"/>
            <a:ext cx="4519301" cy="271207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326FD8F-2029-D604-1C55-5136DE0CBC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5567" y="2457283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37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36788" y="1534429"/>
            <a:ext cx="3168651" cy="3168651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3CC2943-9E44-E0DB-F890-7DC8150AD2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1725038"/>
            <a:ext cx="3168651" cy="29780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D0738FD-B45D-6BBB-C10A-FEBE0C2F45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7201" y="1725038"/>
            <a:ext cx="3168651" cy="29780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F9D6C-F894-DD75-5A90-F0DD42854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151" y="5262705"/>
            <a:ext cx="10310283" cy="12862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6D0AACD-B8BE-FD7F-A367-698EFAFF0D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149" y="1339541"/>
            <a:ext cx="316865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D4A0852-04D4-2DE3-43EC-2E94017DD2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77200" y="1339541"/>
            <a:ext cx="316865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A207FE-1878-7831-1200-77F80A7CDE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5567" y="4830414"/>
            <a:ext cx="10310283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055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1251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8214815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FD9BC79-41C4-9BE0-D59F-9FFCE6FB41C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886425" y="1744718"/>
            <a:ext cx="2400000" cy="4804249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3EDC2E7-CB24-8EAC-223D-1B4B2613B6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70FBDAC-ECEB-CCDF-3A8B-44094B68A31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822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93849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49A9AF80-EC52-374F-DDC7-B0CE1CC0BB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077108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8587103" y="1744717"/>
            <a:ext cx="2037784" cy="168428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030D7-0D43-0B27-9C9E-5DC298F10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7C3AC4C-0728-EA70-0208-48DA92F8E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32913F-F483-F3E6-F746-A61E2C57FA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26C2D3C-6E1C-7667-EDD6-191FD1AE7C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58BF99-7DC6-E011-5CBD-837985A74F7B}"/>
              </a:ext>
            </a:extLst>
          </p:cNvPr>
          <p:cNvCxnSpPr>
            <a:cxnSpLocks/>
          </p:cNvCxnSpPr>
          <p:nvPr userDrawn="1"/>
        </p:nvCxnSpPr>
        <p:spPr>
          <a:xfrm>
            <a:off x="4344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242C9C-6BCF-1837-3EA9-334358B05E78}"/>
              </a:ext>
            </a:extLst>
          </p:cNvPr>
          <p:cNvCxnSpPr>
            <a:cxnSpLocks/>
          </p:cNvCxnSpPr>
          <p:nvPr userDrawn="1"/>
        </p:nvCxnSpPr>
        <p:spPr>
          <a:xfrm>
            <a:off x="7848000" y="2700000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73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Chart Placeholder 22">
            <a:extLst>
              <a:ext uri="{FF2B5EF4-FFF2-40B4-BE49-F238E27FC236}">
                <a16:creationId xmlns:a16="http://schemas.microsoft.com/office/drawing/2014/main" id="{F0D87691-392F-7ABA-0BE8-F9378C38212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7350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49A9AF80-EC52-374F-DDC7-B0CE1CC0BBBA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786005" y="175016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2">
            <a:extLst>
              <a:ext uri="{FF2B5EF4-FFF2-40B4-BE49-F238E27FC236}">
                <a16:creationId xmlns:a16="http://schemas.microsoft.com/office/drawing/2014/main" id="{E1DC6C76-A96A-B345-8925-C0A31B9BE6A1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6429413" y="175016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030D7-0D43-0B27-9C9E-5DC298F100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7C3AC4C-0728-EA70-0208-48DA92F8E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FE8311-66BA-388F-FC3A-C926E9AB5B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484342-4478-CC7E-084E-9962D8CF8F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32913F-F483-F3E6-F746-A61E2C57FA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26C2D3C-6E1C-7667-EDD6-191FD1AE7C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CF347009-0E55-741D-6D7C-6B43E4CE86BC}"/>
              </a:ext>
            </a:extLst>
          </p:cNvPr>
          <p:cNvSpPr>
            <a:spLocks noGrp="1"/>
          </p:cNvSpPr>
          <p:nvPr>
            <p:ph type="chart" sz="quarter" idx="33"/>
          </p:nvPr>
        </p:nvSpPr>
        <p:spPr>
          <a:xfrm>
            <a:off x="9097541" y="174490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C55C3F7-B22C-152D-7615-CD7BC6E42C7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39DAC3-92C8-8924-2239-98C1B1438E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D06B9C-93EB-45B0-4511-666F107C217D}"/>
              </a:ext>
            </a:extLst>
          </p:cNvPr>
          <p:cNvCxnSpPr>
            <a:cxnSpLocks/>
          </p:cNvCxnSpPr>
          <p:nvPr userDrawn="1"/>
        </p:nvCxnSpPr>
        <p:spPr>
          <a:xfrm>
            <a:off x="34189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0D90E4-170C-EC86-93CF-D40E387BEA1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42478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88ACC9-D567-7389-1AB6-A63C551744DF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85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E0F643C-E288-FB3D-08C0-C3EDD923C9A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93" y="1975946"/>
            <a:ext cx="8807815" cy="4573021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1269A83-EB5A-F97F-787A-A683F27032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92093" y="1400349"/>
            <a:ext cx="880781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8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5274-87B5-B746-9CE0-E690702A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65791-6E44-BEE9-32B7-9FD053B9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A97E-5F71-6354-D8CA-BAD3ACEA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2E0-E45E-3967-8C7C-CF6C8011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4383-6BCD-107B-66F7-24756BF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88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CF52B-4DF2-0B87-45DE-FD8E2F9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>
            <a:normAutofit/>
          </a:bodyPr>
          <a:lstStyle>
            <a:lvl1pPr algn="l" defTabSz="91444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4690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20DD2-3E07-5E7B-0EAC-5675644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62573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710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6C5A-0D85-7EFB-167C-17B0469D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E0656-8A01-DB76-9C99-DD5CCA23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6258C-322C-064D-33F4-965FBDC25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0BAFB-CDB2-00B6-209C-3F75C62B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1790A-FC7B-5A32-9975-0AD09F4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C1EA-5F72-0642-E3B3-8A52D174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45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FF3B-1B0A-B4D3-05D2-9CF01053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9C4C-02FC-FF72-4909-C2792DDD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A6CC2-219B-FE9B-1EC1-7F8F69ED6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6E45B-F6B7-9A33-04EA-2AB6A73D1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E77E0-5317-2F45-3560-8989EBB7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1419-D3BC-9CC5-47B2-314E0337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AE87F-574B-3144-1CD2-490F1A9E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89394-4460-773B-3CC2-2EBF387A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14BC-3128-A60C-C49F-247A81F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2F478-9B6B-F809-2B7B-D3652CD8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FBF7D-18E1-8CB6-FFDE-06A32A36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F80B7-40D6-C083-B4B1-3E50BF9A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BEBE-2D3F-E6C4-FA80-CC73C854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B4DA7-6CAB-E660-FB91-06191E59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8EDB4-8A73-5F74-62D3-A80B49DE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4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AEE7-812A-DD69-9D0F-B1B6468F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95DC-3431-25F8-3A39-CD90CCDA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72C6-CD20-1204-2905-1912B5F8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85870-C83C-B625-6BF1-826BB56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ABD9-72A5-4C71-ACB5-82ABE090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D3D5-0B9F-47F1-CA6C-0489D4DB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975-506E-05AA-8F1C-A5ADB8E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2A97-49CA-8FA8-1BE3-06D56714E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EE83D-A62D-B599-FB70-650594B0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25D63-86D8-2377-C10A-F90F321D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D6BAE-C565-0419-66B0-1A1D4E3D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8918-17E2-E707-51E7-E72F953A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2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FCD2-7083-9C10-9D7D-20FD5709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5D6A-501A-5A32-E8D1-E3C33924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E7F6-015A-22B0-FBE8-B99164E0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587E3-B0F7-45B2-A4B9-5BAE89FDF9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1B47-9713-B388-AC9C-5197C4F1B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6B2E-D7DE-A116-CAC3-7589003C6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63258-7E3F-4534-959A-AAFBA6D30A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6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2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chemeClr val="tx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ontserrat Bold" pitchFamily="2" charset="0"/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F6EBC-3B07-D266-0C0D-6BA37BC0833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buselvan-annamalai.com/" TargetMode="Externa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irejs.org/" TargetMode="External"/><Relationship Id="rId2" Type="http://schemas.openxmlformats.org/officeDocument/2006/relationships/hyperlink" Target="https://en.wikipedia.org/wiki/Asynchronous_module_defin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umdjs/umd" TargetMode="External"/><Relationship Id="rId4" Type="http://schemas.openxmlformats.org/officeDocument/2006/relationships/hyperlink" Target="https://wiki.commonjs.org/wiki/Modules/1.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8518DC-72A0-2018-390B-C08348C150BF}"/>
              </a:ext>
            </a:extLst>
          </p:cNvPr>
          <p:cNvSpPr/>
          <p:nvPr/>
        </p:nvSpPr>
        <p:spPr>
          <a:xfrm>
            <a:off x="-73520" y="0"/>
            <a:ext cx="698437" cy="71405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008C1-0F0A-919E-C526-186F291A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/>
              <a:t>ES6 Modules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97E7361-E021-58FE-9E6D-3A7D85CE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/>
          <a:lstStyle/>
          <a:p>
            <a:r>
              <a:rPr lang="en-US" dirty="0"/>
              <a:t>PART OF MODERN JAVASCRIPT SERIES</a:t>
            </a:r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F2B3EB81-1DCA-DD48-69B0-2D8EE5B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D" dirty="0"/>
              <a:t>MODERN JS COURSE IN TAMIL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194AB-E552-9351-5F4B-C638CD80D1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1159" y="399969"/>
            <a:ext cx="4800600" cy="663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 kern="1200" dirty="0"/>
              <a:t>Mr. Anbuselvan Annamalai</a:t>
            </a:r>
          </a:p>
          <a:p>
            <a:pPr defTabSz="914400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hlinkClick r:id="rId2"/>
              </a:rPr>
              <a:t>www.anbuselvan-annamalai.com</a:t>
            </a:r>
            <a:r>
              <a:rPr lang="en-US" dirty="0"/>
              <a:t> </a:t>
            </a:r>
            <a:endParaRPr lang="en-US" kern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8337A-A285-DE7E-C68E-1AA63C3F5690}"/>
              </a:ext>
            </a:extLst>
          </p:cNvPr>
          <p:cNvSpPr/>
          <p:nvPr/>
        </p:nvSpPr>
        <p:spPr>
          <a:xfrm>
            <a:off x="9033466" y="6126505"/>
            <a:ext cx="2626360" cy="663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2A6B9-B2A1-8BE4-F995-0E7734733FF8}"/>
              </a:ext>
            </a:extLst>
          </p:cNvPr>
          <p:cNvSpPr txBox="1"/>
          <p:nvPr/>
        </p:nvSpPr>
        <p:spPr>
          <a:xfrm>
            <a:off x="1277178" y="4174435"/>
            <a:ext cx="13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ESM</a:t>
            </a:r>
            <a:r>
              <a:rPr lang="en-IN" dirty="0"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 </a:t>
            </a:r>
            <a:r>
              <a:rPr lang="en-I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</a:t>
            </a:r>
            <a:r>
              <a:rPr lang="en-IN" dirty="0"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 CJS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952AE-EED3-29B9-85EC-65BEB18E32E4}"/>
              </a:ext>
            </a:extLst>
          </p:cNvPr>
          <p:cNvSpPr txBox="1"/>
          <p:nvPr/>
        </p:nvSpPr>
        <p:spPr>
          <a:xfrm>
            <a:off x="2772777" y="4174435"/>
            <a:ext cx="133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- </a:t>
            </a:r>
            <a:r>
              <a:rPr lang="ta-IN" dirty="0">
                <a:solidFill>
                  <a:srgbClr val="0070C0"/>
                </a:solidFill>
                <a:latin typeface="Noto Sans Tamil SemiBold" pitchFamily="2" charset="0"/>
                <a:ea typeface="Noto Sans Tamil SemiBold" pitchFamily="2" charset="0"/>
                <a:cs typeface="Noto Sans Tamil SemiBold" pitchFamily="2" charset="0"/>
              </a:rPr>
              <a:t>தமிழில் </a:t>
            </a:r>
            <a:endParaRPr lang="en-IN" dirty="0">
              <a:solidFill>
                <a:srgbClr val="0070C0"/>
              </a:solidFill>
              <a:latin typeface="Noto Sans Tamil SemiBold" pitchFamily="2" charset="0"/>
              <a:ea typeface="Noto Sans Tamil SemiBold" pitchFamily="2" charset="0"/>
              <a:cs typeface="Noto Sans Tami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A58B3-DF44-338C-5FE2-27CCAD8F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IN" b="1" dirty="0"/>
              <a:t>🕰️ A Bit of History:</a:t>
            </a:r>
            <a:endParaRPr lang="en-IN" dirty="0"/>
          </a:p>
        </p:txBody>
      </p:sp>
      <p:pic>
        <p:nvPicPr>
          <p:cNvPr id="8" name="Picture 7" descr="Electronic circuit board">
            <a:extLst>
              <a:ext uri="{FF2B5EF4-FFF2-40B4-BE49-F238E27FC236}">
                <a16:creationId xmlns:a16="http://schemas.microsoft.com/office/drawing/2014/main" id="{36394103-4597-046D-8303-12A1AC61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71" r="35644" b="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DCFECCF-EFDD-D429-CF5D-EC6E6DF95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8533" y="2214282"/>
            <a:ext cx="5916169" cy="4095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Before 2009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JavaScript was mostly used in browsers, and there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standard module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2009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CommonJS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(initially called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ServerJS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was started to bring modularity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JavaScript outside the browser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especially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server-side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Node.js adopted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CommonJS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as its default module system when it launched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2009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6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E2ED-B192-AA93-2B6E-9C80B1EB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Developers found some ways…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7D48-7F80-BFDC-C8FB-70E18DE52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AMD</a:t>
            </a:r>
            <a:r>
              <a:rPr lang="en-IN"/>
              <a:t> – one of the most ancient module systems, initially implemented by the library </a:t>
            </a:r>
            <a:r>
              <a:rPr lang="en-IN">
                <a:hlinkClick r:id="rId3"/>
              </a:rPr>
              <a:t>require.js</a:t>
            </a:r>
            <a:r>
              <a:rPr lang="en-IN"/>
              <a:t>.</a:t>
            </a:r>
          </a:p>
          <a:p>
            <a:r>
              <a:rPr lang="en-IN">
                <a:hlinkClick r:id="rId4"/>
              </a:rPr>
              <a:t>CommonJS</a:t>
            </a:r>
            <a:r>
              <a:rPr lang="en-IN"/>
              <a:t> – the module system created for Node.js server.</a:t>
            </a:r>
          </a:p>
          <a:p>
            <a:r>
              <a:rPr lang="en-IN">
                <a:hlinkClick r:id="rId5"/>
              </a:rPr>
              <a:t>UMD</a:t>
            </a:r>
            <a:r>
              <a:rPr lang="en-IN"/>
              <a:t> – one more module system, suggested as a universal one, compatible with AMD and CommonJS.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29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C5E5-4B3D-D489-D850-7FC1C3F7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module? (ESM)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67C4B-04EE-1E1B-DC7C-9A13C1D06D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BF1BDF-E916-1BEF-83C5-F82A826BAD12}"/>
              </a:ext>
            </a:extLst>
          </p:cNvPr>
          <p:cNvSpPr txBox="1"/>
          <p:nvPr/>
        </p:nvSpPr>
        <p:spPr>
          <a:xfrm>
            <a:off x="934695" y="1640959"/>
            <a:ext cx="842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module is just a file. One script is one module. </a:t>
            </a:r>
          </a:p>
        </p:txBody>
      </p:sp>
    </p:spTree>
    <p:extLst>
      <p:ext uri="{BB962C8B-B14F-4D97-AF65-F5344CB8AC3E}">
        <p14:creationId xmlns:p14="http://schemas.microsoft.com/office/powerpoint/2010/main" val="368599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1A6E2-A958-D57B-0CE2-ADA40B9A1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C1C0C-95BB-DFFE-1332-3B6B6036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before ES6 Modules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BE1ED30-AE1C-A871-4CDE-4E6046361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241424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076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1DD67-3146-7945-E0CC-1B3569A83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21C2F-86F2-EDC3-7B60-212698B1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021" y="208612"/>
            <a:ext cx="9160475" cy="1132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600" b="1" dirty="0"/>
              <a:t>✅ What ES6 Modules Solve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C46FD-79C4-D06A-B8BD-398779399431}"/>
              </a:ext>
            </a:extLst>
          </p:cNvPr>
          <p:cNvSpPr txBox="1"/>
          <p:nvPr/>
        </p:nvSpPr>
        <p:spPr>
          <a:xfrm>
            <a:off x="987918" y="1415253"/>
            <a:ext cx="10168679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Scoped Variables </a:t>
            </a:r>
            <a:r>
              <a:rPr lang="en-IN" dirty="0"/>
              <a:t>(No Global Leaks)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Code inside a module is scoped — variables/functions don’t leak into the global space.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Built-in Modular System</a:t>
            </a:r>
            <a:r>
              <a:rPr lang="en-IN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Standard </a:t>
            </a:r>
            <a:r>
              <a:rPr lang="en-IN" b="1" i="1" dirty="0"/>
              <a:t>import</a:t>
            </a:r>
            <a:r>
              <a:rPr lang="en-IN" dirty="0"/>
              <a:t> and </a:t>
            </a:r>
            <a:r>
              <a:rPr lang="en-IN" b="1" i="1" dirty="0"/>
              <a:t>export</a:t>
            </a:r>
            <a:r>
              <a:rPr lang="en-IN" dirty="0"/>
              <a:t> syntax — no need for third-party tools just to modularize code.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Clear Dependency Management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Each file explicitly states its dependencies. </a:t>
            </a:r>
            <a:r>
              <a:rPr lang="en-IN" dirty="0" err="1"/>
              <a:t>js</a:t>
            </a:r>
            <a:r>
              <a:rPr lang="en-IN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Better Code Reusability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You can build reusable functions/components and share them across multiple projects.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Improved Maintainability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Easy to locate and edit functionality. Smaller, focused files instead of one large script.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/>
              <a:t>Tree Shaking (in bundlers)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Only the used parts of a module get included in the final bundle, reducing file size.</a:t>
            </a:r>
          </a:p>
        </p:txBody>
      </p:sp>
    </p:spTree>
    <p:extLst>
      <p:ext uri="{BB962C8B-B14F-4D97-AF65-F5344CB8AC3E}">
        <p14:creationId xmlns:p14="http://schemas.microsoft.com/office/powerpoint/2010/main" val="134178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930E-CCB6-4C7B-4924-74D68263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ctr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of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ES6 Modules: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0443C76-9D4D-37B7-A867-49F8361F9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52640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2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F64F-30DB-E049-7114-104582C8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&amp;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99B11-38F0-B7A0-AB20-3A76D391C737}"/>
              </a:ext>
            </a:extLst>
          </p:cNvPr>
          <p:cNvSpPr txBox="1"/>
          <p:nvPr/>
        </p:nvSpPr>
        <p:spPr>
          <a:xfrm>
            <a:off x="978730" y="1842585"/>
            <a:ext cx="5117270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export Statement: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The export keyword is used to make specific values (variables, functions, classes) available for use in other modules. 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IN" b="1" dirty="0"/>
              <a:t>Named Exports: 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IN" dirty="0"/>
              <a:t>Allow exporting multiple items by name.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IN" b="1" dirty="0"/>
              <a:t>Default Exports:</a:t>
            </a:r>
            <a:r>
              <a:rPr lang="en-IN" dirty="0"/>
              <a:t> Allow exporting a single, primary value from a module. There can only be one default export per module.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EE804-2528-C955-282F-D143F6D012A9}"/>
              </a:ext>
            </a:extLst>
          </p:cNvPr>
          <p:cNvSpPr txBox="1"/>
          <p:nvPr/>
        </p:nvSpPr>
        <p:spPr>
          <a:xfrm>
            <a:off x="6947601" y="1571482"/>
            <a:ext cx="4319276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import Statement: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The import keyword is used to bring exported values from other modules into the current module.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Importing Named Exports: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Requires using curly braces and the exact names of the exported items.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Importing Default Exports:</a:t>
            </a:r>
            <a:r>
              <a:rPr lang="en-IN" dirty="0"/>
              <a:t> 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Allow exporting a single, primary value from a module. There can only be one default export per module.</a:t>
            </a:r>
          </a:p>
        </p:txBody>
      </p:sp>
    </p:spTree>
    <p:extLst>
      <p:ext uri="{BB962C8B-B14F-4D97-AF65-F5344CB8AC3E}">
        <p14:creationId xmlns:p14="http://schemas.microsoft.com/office/powerpoint/2010/main" val="419823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AFC8B-2108-1861-3785-13EDD58F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🧠 Core Differences: ESM vs CJS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E282E-B36C-7E43-4359-C837653C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45" y="2072640"/>
            <a:ext cx="9173635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anche Free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2EFDFB-6D92-40F1-940B-B0E0592CA51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1441</TotalTime>
  <Words>628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Montserrat Bold</vt:lpstr>
      <vt:lpstr>Montserrat ExtraBold</vt:lpstr>
      <vt:lpstr>Noto Sans</vt:lpstr>
      <vt:lpstr>Noto Sans Tamil SemiBold</vt:lpstr>
      <vt:lpstr>Open Sans</vt:lpstr>
      <vt:lpstr>Office Theme</vt:lpstr>
      <vt:lpstr>Blanche Free</vt:lpstr>
      <vt:lpstr>ES6 Modules</vt:lpstr>
      <vt:lpstr>🕰️ A Bit of History:</vt:lpstr>
      <vt:lpstr>Developers found some ways…</vt:lpstr>
      <vt:lpstr>What is a module? (ESM)</vt:lpstr>
      <vt:lpstr>Problems before ES6 Modules</vt:lpstr>
      <vt:lpstr>✅ What ES6 Modules Solve</vt:lpstr>
      <vt:lpstr>Benefits of  ES6 Modules:</vt:lpstr>
      <vt:lpstr>Export &amp; import</vt:lpstr>
      <vt:lpstr>🧠 Core Differences: ESM vs CJS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Crashy Root</dc:creator>
  <cp:lastModifiedBy>Crashy Root</cp:lastModifiedBy>
  <cp:revision>11</cp:revision>
  <dcterms:created xsi:type="dcterms:W3CDTF">2025-01-06T12:41:55Z</dcterms:created>
  <dcterms:modified xsi:type="dcterms:W3CDTF">2025-06-18T13:19:01Z</dcterms:modified>
</cp:coreProperties>
</file>