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0"/>
  </p:notesMasterIdLst>
  <p:sldIdLst>
    <p:sldId id="259" r:id="rId3"/>
    <p:sldId id="286" r:id="rId4"/>
    <p:sldId id="287" r:id="rId5"/>
    <p:sldId id="288" r:id="rId6"/>
    <p:sldId id="292" r:id="rId7"/>
    <p:sldId id="299" r:id="rId8"/>
    <p:sldId id="300" r:id="rId9"/>
    <p:sldId id="303" r:id="rId10"/>
    <p:sldId id="301" r:id="rId11"/>
    <p:sldId id="302" r:id="rId12"/>
    <p:sldId id="293" r:id="rId13"/>
    <p:sldId id="295" r:id="rId14"/>
    <p:sldId id="296" r:id="rId15"/>
    <p:sldId id="297" r:id="rId16"/>
    <p:sldId id="298" r:id="rId17"/>
    <p:sldId id="294" r:id="rId18"/>
    <p:sldId id="28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2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93CB23-3E97-4EC4-A207-91793F1D09D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06F9CB-FCCA-43BF-BF32-83907DB4FB3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Key-value storage that stores values as strings</a:t>
          </a:r>
          <a:endParaRPr lang="en-US"/>
        </a:p>
      </dgm:t>
    </dgm:pt>
    <dgm:pt modelId="{23F4F72D-F796-4E47-9E52-EA2DE0904282}" type="parTrans" cxnId="{2F2E2E9C-5E31-48F1-9379-433C55AEE9CB}">
      <dgm:prSet/>
      <dgm:spPr/>
      <dgm:t>
        <a:bodyPr/>
        <a:lstStyle/>
        <a:p>
          <a:endParaRPr lang="en-US"/>
        </a:p>
      </dgm:t>
    </dgm:pt>
    <dgm:pt modelId="{D3136E07-D9C1-4774-ACA2-0CDD2EDBB267}" type="sibTrans" cxnId="{2F2E2E9C-5E31-48F1-9379-433C55AEE9CB}">
      <dgm:prSet/>
      <dgm:spPr/>
      <dgm:t>
        <a:bodyPr/>
        <a:lstStyle/>
        <a:p>
          <a:endParaRPr lang="en-US"/>
        </a:p>
      </dgm:t>
    </dgm:pt>
    <dgm:pt modelId="{A3FC7BA9-D9FD-4BA5-8CB3-05B43DCB22F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Does not have expiration date (persistent storage) unless explicitly clear the browser using settings or JavaScript</a:t>
          </a:r>
          <a:endParaRPr lang="en-US"/>
        </a:p>
      </dgm:t>
    </dgm:pt>
    <dgm:pt modelId="{A849775C-A2BD-4BCC-AE8B-BE783392ED22}" type="parTrans" cxnId="{254DE401-B9A8-47A7-81BC-9F435312EA67}">
      <dgm:prSet/>
      <dgm:spPr/>
      <dgm:t>
        <a:bodyPr/>
        <a:lstStyle/>
        <a:p>
          <a:endParaRPr lang="en-US"/>
        </a:p>
      </dgm:t>
    </dgm:pt>
    <dgm:pt modelId="{19F78047-17BA-4ECC-AB43-56AA928E0D26}" type="sibTrans" cxnId="{254DE401-B9A8-47A7-81BC-9F435312EA67}">
      <dgm:prSet/>
      <dgm:spPr/>
      <dgm:t>
        <a:bodyPr/>
        <a:lstStyle/>
        <a:p>
          <a:endParaRPr lang="en-US"/>
        </a:p>
      </dgm:t>
    </dgm:pt>
    <dgm:pt modelId="{B9DE6246-4F28-4C5E-95A7-F9D1886E41F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Up to 10MB data can be stored</a:t>
          </a:r>
          <a:endParaRPr lang="en-US"/>
        </a:p>
      </dgm:t>
    </dgm:pt>
    <dgm:pt modelId="{108F2E91-11F5-4688-87AA-70613C9BB931}" type="parTrans" cxnId="{8341302C-F10F-4397-B91F-6429FDC828AD}">
      <dgm:prSet/>
      <dgm:spPr/>
      <dgm:t>
        <a:bodyPr/>
        <a:lstStyle/>
        <a:p>
          <a:endParaRPr lang="en-US"/>
        </a:p>
      </dgm:t>
    </dgm:pt>
    <dgm:pt modelId="{75CC5766-93E5-4AEF-A590-514DF4F5F537}" type="sibTrans" cxnId="{8341302C-F10F-4397-B91F-6429FDC828AD}">
      <dgm:prSet/>
      <dgm:spPr/>
      <dgm:t>
        <a:bodyPr/>
        <a:lstStyle/>
        <a:p>
          <a:endParaRPr lang="en-US"/>
        </a:p>
      </dgm:t>
    </dgm:pt>
    <dgm:pt modelId="{972BFE42-D14E-408E-B734-52DE964B505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Follow the same-origin policy, which means the Protocol(Http/Https), port and the host are the same. Only scripts of the same origin can access </a:t>
          </a:r>
          <a:r>
            <a:rPr lang="en-IN" dirty="0" err="1"/>
            <a:t>localStorage</a:t>
          </a:r>
          <a:r>
            <a:rPr lang="en-IN" dirty="0"/>
            <a:t> data</a:t>
          </a:r>
          <a:endParaRPr lang="en-US" dirty="0"/>
        </a:p>
      </dgm:t>
    </dgm:pt>
    <dgm:pt modelId="{7C8CDC6C-3182-4601-9BA6-DA681D80C9D3}" type="parTrans" cxnId="{22D1C5D6-8EF4-4026-ADC5-C86FF27F130C}">
      <dgm:prSet/>
      <dgm:spPr/>
      <dgm:t>
        <a:bodyPr/>
        <a:lstStyle/>
        <a:p>
          <a:endParaRPr lang="en-US"/>
        </a:p>
      </dgm:t>
    </dgm:pt>
    <dgm:pt modelId="{DDB1635B-308F-4B52-AA96-00D13502D19B}" type="sibTrans" cxnId="{22D1C5D6-8EF4-4026-ADC5-C86FF27F130C}">
      <dgm:prSet/>
      <dgm:spPr/>
      <dgm:t>
        <a:bodyPr/>
        <a:lstStyle/>
        <a:p>
          <a:endParaRPr lang="en-US"/>
        </a:p>
      </dgm:t>
    </dgm:pt>
    <dgm:pt modelId="{DD389A34-7CA7-4FF7-8617-BC02107AD85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Do not send to server, for client-side usage only</a:t>
          </a:r>
          <a:endParaRPr lang="en-US"/>
        </a:p>
      </dgm:t>
    </dgm:pt>
    <dgm:pt modelId="{7309B62A-3C7B-4F8F-9DD1-D78F567D9CBA}" type="parTrans" cxnId="{CCAD5C05-0950-4FD5-9333-55F62F402295}">
      <dgm:prSet/>
      <dgm:spPr/>
      <dgm:t>
        <a:bodyPr/>
        <a:lstStyle/>
        <a:p>
          <a:endParaRPr lang="en-US"/>
        </a:p>
      </dgm:t>
    </dgm:pt>
    <dgm:pt modelId="{5FF1B1CA-62F6-450E-818A-96EA69E6D00B}" type="sibTrans" cxnId="{CCAD5C05-0950-4FD5-9333-55F62F402295}">
      <dgm:prSet/>
      <dgm:spPr/>
      <dgm:t>
        <a:bodyPr/>
        <a:lstStyle/>
        <a:p>
          <a:endParaRPr lang="en-US"/>
        </a:p>
      </dgm:t>
    </dgm:pt>
    <dgm:pt modelId="{5A990D20-C399-4543-B58F-D90A88C7DF2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/>
            <a:t>Use case: </a:t>
          </a:r>
          <a:r>
            <a:rPr lang="en-IN" dirty="0"/>
            <a:t>Store user-related data like theme, language, etc.</a:t>
          </a:r>
          <a:endParaRPr lang="en-US" dirty="0"/>
        </a:p>
      </dgm:t>
    </dgm:pt>
    <dgm:pt modelId="{B686F581-671A-46D9-B28C-8C559570630B}" type="parTrans" cxnId="{053DAEC6-46A2-4F37-9FC1-D5E80FDA40FD}">
      <dgm:prSet/>
      <dgm:spPr/>
      <dgm:t>
        <a:bodyPr/>
        <a:lstStyle/>
        <a:p>
          <a:endParaRPr lang="en-US"/>
        </a:p>
      </dgm:t>
    </dgm:pt>
    <dgm:pt modelId="{83C6B83A-05DE-4F8B-A5CD-7D8464E72572}" type="sibTrans" cxnId="{053DAEC6-46A2-4F37-9FC1-D5E80FDA40FD}">
      <dgm:prSet/>
      <dgm:spPr/>
      <dgm:t>
        <a:bodyPr/>
        <a:lstStyle/>
        <a:p>
          <a:endParaRPr lang="en-US"/>
        </a:p>
      </dgm:t>
    </dgm:pt>
    <dgm:pt modelId="{56F04506-A603-4B9D-848F-2084C3251E56}" type="pres">
      <dgm:prSet presAssocID="{CE93CB23-3E97-4EC4-A207-91793F1D09D7}" presName="root" presStyleCnt="0">
        <dgm:presLayoutVars>
          <dgm:dir/>
          <dgm:resizeHandles val="exact"/>
        </dgm:presLayoutVars>
      </dgm:prSet>
      <dgm:spPr/>
    </dgm:pt>
    <dgm:pt modelId="{6DCA8E9E-5325-4B56-90F8-8C4FF931248B}" type="pres">
      <dgm:prSet presAssocID="{4E06F9CB-FCCA-43BF-BF32-83907DB4FB37}" presName="compNode" presStyleCnt="0"/>
      <dgm:spPr/>
    </dgm:pt>
    <dgm:pt modelId="{7C3FCE0B-8078-4D25-AF53-21851AACE5ED}" type="pres">
      <dgm:prSet presAssocID="{4E06F9CB-FCCA-43BF-BF32-83907DB4FB37}" presName="bgRect" presStyleLbl="bgShp" presStyleIdx="0" presStyleCnt="6"/>
      <dgm:spPr/>
    </dgm:pt>
    <dgm:pt modelId="{07A23D5D-2FF0-4EAC-BA69-B064A4E72A00}" type="pres">
      <dgm:prSet presAssocID="{4E06F9CB-FCCA-43BF-BF32-83907DB4FB3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63726C57-2026-48B2-B5EB-0FC46CC9037A}" type="pres">
      <dgm:prSet presAssocID="{4E06F9CB-FCCA-43BF-BF32-83907DB4FB37}" presName="spaceRect" presStyleCnt="0"/>
      <dgm:spPr/>
    </dgm:pt>
    <dgm:pt modelId="{6A96BB24-AD6D-4482-AE07-1D28BCD40B93}" type="pres">
      <dgm:prSet presAssocID="{4E06F9CB-FCCA-43BF-BF32-83907DB4FB37}" presName="parTx" presStyleLbl="revTx" presStyleIdx="0" presStyleCnt="6">
        <dgm:presLayoutVars>
          <dgm:chMax val="0"/>
          <dgm:chPref val="0"/>
        </dgm:presLayoutVars>
      </dgm:prSet>
      <dgm:spPr/>
    </dgm:pt>
    <dgm:pt modelId="{17C699CC-90C5-4531-BBDF-F7FAC354E89D}" type="pres">
      <dgm:prSet presAssocID="{D3136E07-D9C1-4774-ACA2-0CDD2EDBB267}" presName="sibTrans" presStyleCnt="0"/>
      <dgm:spPr/>
    </dgm:pt>
    <dgm:pt modelId="{8FA82C6E-3E12-4683-A579-831E5101FBE8}" type="pres">
      <dgm:prSet presAssocID="{A3FC7BA9-D9FD-4BA5-8CB3-05B43DCB22F7}" presName="compNode" presStyleCnt="0"/>
      <dgm:spPr/>
    </dgm:pt>
    <dgm:pt modelId="{0C7E21F0-5EEC-4110-B544-302AA0DB5502}" type="pres">
      <dgm:prSet presAssocID="{A3FC7BA9-D9FD-4BA5-8CB3-05B43DCB22F7}" presName="bgRect" presStyleLbl="bgShp" presStyleIdx="1" presStyleCnt="6"/>
      <dgm:spPr/>
    </dgm:pt>
    <dgm:pt modelId="{F298AB9F-F68D-427D-9930-69DBFDCC675B}" type="pres">
      <dgm:prSet presAssocID="{A3FC7BA9-D9FD-4BA5-8CB3-05B43DCB22F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A04A67E-255E-43AC-B56A-25E5B712ADD9}" type="pres">
      <dgm:prSet presAssocID="{A3FC7BA9-D9FD-4BA5-8CB3-05B43DCB22F7}" presName="spaceRect" presStyleCnt="0"/>
      <dgm:spPr/>
    </dgm:pt>
    <dgm:pt modelId="{B5E26955-7D4E-4D4F-9F33-E8829CFDD3BD}" type="pres">
      <dgm:prSet presAssocID="{A3FC7BA9-D9FD-4BA5-8CB3-05B43DCB22F7}" presName="parTx" presStyleLbl="revTx" presStyleIdx="1" presStyleCnt="6">
        <dgm:presLayoutVars>
          <dgm:chMax val="0"/>
          <dgm:chPref val="0"/>
        </dgm:presLayoutVars>
      </dgm:prSet>
      <dgm:spPr/>
    </dgm:pt>
    <dgm:pt modelId="{AB076C6C-1EDC-4604-8D25-A6F54017AC8A}" type="pres">
      <dgm:prSet presAssocID="{19F78047-17BA-4ECC-AB43-56AA928E0D26}" presName="sibTrans" presStyleCnt="0"/>
      <dgm:spPr/>
    </dgm:pt>
    <dgm:pt modelId="{136C7976-B6CF-40C2-94D2-A01B23AB04EC}" type="pres">
      <dgm:prSet presAssocID="{B9DE6246-4F28-4C5E-95A7-F9D1886E41F0}" presName="compNode" presStyleCnt="0"/>
      <dgm:spPr/>
    </dgm:pt>
    <dgm:pt modelId="{62E72CFB-4470-4C97-B1DC-AE57637C6B38}" type="pres">
      <dgm:prSet presAssocID="{B9DE6246-4F28-4C5E-95A7-F9D1886E41F0}" presName="bgRect" presStyleLbl="bgShp" presStyleIdx="2" presStyleCnt="6"/>
      <dgm:spPr/>
    </dgm:pt>
    <dgm:pt modelId="{7E170179-AF4A-4138-B494-34778F59BD91}" type="pres">
      <dgm:prSet presAssocID="{B9DE6246-4F28-4C5E-95A7-F9D1886E41F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832AF4E-62AF-4ED4-A759-7965A577FF12}" type="pres">
      <dgm:prSet presAssocID="{B9DE6246-4F28-4C5E-95A7-F9D1886E41F0}" presName="spaceRect" presStyleCnt="0"/>
      <dgm:spPr/>
    </dgm:pt>
    <dgm:pt modelId="{A6768526-260E-47BF-A107-1136C8DF2139}" type="pres">
      <dgm:prSet presAssocID="{B9DE6246-4F28-4C5E-95A7-F9D1886E41F0}" presName="parTx" presStyleLbl="revTx" presStyleIdx="2" presStyleCnt="6">
        <dgm:presLayoutVars>
          <dgm:chMax val="0"/>
          <dgm:chPref val="0"/>
        </dgm:presLayoutVars>
      </dgm:prSet>
      <dgm:spPr/>
    </dgm:pt>
    <dgm:pt modelId="{BA47C1C4-0F49-49AE-945C-0DE82F5A8F39}" type="pres">
      <dgm:prSet presAssocID="{75CC5766-93E5-4AEF-A590-514DF4F5F537}" presName="sibTrans" presStyleCnt="0"/>
      <dgm:spPr/>
    </dgm:pt>
    <dgm:pt modelId="{51C8D2E5-B22B-4FF0-9DE8-C9B36505C96C}" type="pres">
      <dgm:prSet presAssocID="{972BFE42-D14E-408E-B734-52DE964B5053}" presName="compNode" presStyleCnt="0"/>
      <dgm:spPr/>
    </dgm:pt>
    <dgm:pt modelId="{B3653F38-76DE-4CE7-83C2-33C7A5ABC696}" type="pres">
      <dgm:prSet presAssocID="{972BFE42-D14E-408E-B734-52DE964B5053}" presName="bgRect" presStyleLbl="bgShp" presStyleIdx="3" presStyleCnt="6"/>
      <dgm:spPr/>
    </dgm:pt>
    <dgm:pt modelId="{0061144D-2932-4955-A9C6-1EB7622747CC}" type="pres">
      <dgm:prSet presAssocID="{972BFE42-D14E-408E-B734-52DE964B505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04FE05E-94C4-467A-96F4-09EB7B4CB9EB}" type="pres">
      <dgm:prSet presAssocID="{972BFE42-D14E-408E-B734-52DE964B5053}" presName="spaceRect" presStyleCnt="0"/>
      <dgm:spPr/>
    </dgm:pt>
    <dgm:pt modelId="{F7CA15AA-F3AC-4EE3-AC83-FFEED7C05124}" type="pres">
      <dgm:prSet presAssocID="{972BFE42-D14E-408E-B734-52DE964B5053}" presName="parTx" presStyleLbl="revTx" presStyleIdx="3" presStyleCnt="6">
        <dgm:presLayoutVars>
          <dgm:chMax val="0"/>
          <dgm:chPref val="0"/>
        </dgm:presLayoutVars>
      </dgm:prSet>
      <dgm:spPr/>
    </dgm:pt>
    <dgm:pt modelId="{FADA9E23-C66D-4B4D-91D6-6C7C55771A2A}" type="pres">
      <dgm:prSet presAssocID="{DDB1635B-308F-4B52-AA96-00D13502D19B}" presName="sibTrans" presStyleCnt="0"/>
      <dgm:spPr/>
    </dgm:pt>
    <dgm:pt modelId="{7A98C16A-2008-4C1A-A4B6-3BA9F13A5EBE}" type="pres">
      <dgm:prSet presAssocID="{DD389A34-7CA7-4FF7-8617-BC02107AD85B}" presName="compNode" presStyleCnt="0"/>
      <dgm:spPr/>
    </dgm:pt>
    <dgm:pt modelId="{84A46192-2971-43E6-B563-8F21773FF6B3}" type="pres">
      <dgm:prSet presAssocID="{DD389A34-7CA7-4FF7-8617-BC02107AD85B}" presName="bgRect" presStyleLbl="bgShp" presStyleIdx="4" presStyleCnt="6"/>
      <dgm:spPr/>
    </dgm:pt>
    <dgm:pt modelId="{D2D7AFD1-B266-43F7-B362-2C5F525A02DF}" type="pres">
      <dgm:prSet presAssocID="{DD389A34-7CA7-4FF7-8617-BC02107AD85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3BD83E7C-0AFB-4DF6-B65B-14A15132E7E0}" type="pres">
      <dgm:prSet presAssocID="{DD389A34-7CA7-4FF7-8617-BC02107AD85B}" presName="spaceRect" presStyleCnt="0"/>
      <dgm:spPr/>
    </dgm:pt>
    <dgm:pt modelId="{E81E5F41-A926-428D-AE80-DE932ED2EFFE}" type="pres">
      <dgm:prSet presAssocID="{DD389A34-7CA7-4FF7-8617-BC02107AD85B}" presName="parTx" presStyleLbl="revTx" presStyleIdx="4" presStyleCnt="6">
        <dgm:presLayoutVars>
          <dgm:chMax val="0"/>
          <dgm:chPref val="0"/>
        </dgm:presLayoutVars>
      </dgm:prSet>
      <dgm:spPr/>
    </dgm:pt>
    <dgm:pt modelId="{79DE0832-7E6E-46B1-A422-01C16AE1C1A7}" type="pres">
      <dgm:prSet presAssocID="{5FF1B1CA-62F6-450E-818A-96EA69E6D00B}" presName="sibTrans" presStyleCnt="0"/>
      <dgm:spPr/>
    </dgm:pt>
    <dgm:pt modelId="{EA1A6713-D259-4A59-B5BA-AAE23815DB15}" type="pres">
      <dgm:prSet presAssocID="{5A990D20-C399-4543-B58F-D90A88C7DF26}" presName="compNode" presStyleCnt="0"/>
      <dgm:spPr/>
    </dgm:pt>
    <dgm:pt modelId="{FB59424C-9584-4DD1-886B-7CC7D4DF6A7E}" type="pres">
      <dgm:prSet presAssocID="{5A990D20-C399-4543-B58F-D90A88C7DF26}" presName="bgRect" presStyleLbl="bgShp" presStyleIdx="5" presStyleCnt="6"/>
      <dgm:spPr/>
    </dgm:pt>
    <dgm:pt modelId="{F6AB7DA1-058A-43A2-8BA0-90DE5EB5C5E1}" type="pres">
      <dgm:prSet presAssocID="{5A990D20-C399-4543-B58F-D90A88C7DF2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649DC94E-316C-49EF-BDE7-CB914FAB4E1F}" type="pres">
      <dgm:prSet presAssocID="{5A990D20-C399-4543-B58F-D90A88C7DF26}" presName="spaceRect" presStyleCnt="0"/>
      <dgm:spPr/>
    </dgm:pt>
    <dgm:pt modelId="{201FAADB-EFBC-4964-9ED4-A672855BEB19}" type="pres">
      <dgm:prSet presAssocID="{5A990D20-C399-4543-B58F-D90A88C7DF26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254DE401-B9A8-47A7-81BC-9F435312EA67}" srcId="{CE93CB23-3E97-4EC4-A207-91793F1D09D7}" destId="{A3FC7BA9-D9FD-4BA5-8CB3-05B43DCB22F7}" srcOrd="1" destOrd="0" parTransId="{A849775C-A2BD-4BCC-AE8B-BE783392ED22}" sibTransId="{19F78047-17BA-4ECC-AB43-56AA928E0D26}"/>
    <dgm:cxn modelId="{CCAD5C05-0950-4FD5-9333-55F62F402295}" srcId="{CE93CB23-3E97-4EC4-A207-91793F1D09D7}" destId="{DD389A34-7CA7-4FF7-8617-BC02107AD85B}" srcOrd="4" destOrd="0" parTransId="{7309B62A-3C7B-4F8F-9DD1-D78F567D9CBA}" sibTransId="{5FF1B1CA-62F6-450E-818A-96EA69E6D00B}"/>
    <dgm:cxn modelId="{D3029B22-6E42-443F-AE7A-DB4E7ABEB63D}" type="presOf" srcId="{DD389A34-7CA7-4FF7-8617-BC02107AD85B}" destId="{E81E5F41-A926-428D-AE80-DE932ED2EFFE}" srcOrd="0" destOrd="0" presId="urn:microsoft.com/office/officeart/2018/2/layout/IconVerticalSolidList"/>
    <dgm:cxn modelId="{D8807D23-9A95-4B75-ADD4-52BD5C5BB70C}" type="presOf" srcId="{5A990D20-C399-4543-B58F-D90A88C7DF26}" destId="{201FAADB-EFBC-4964-9ED4-A672855BEB19}" srcOrd="0" destOrd="0" presId="urn:microsoft.com/office/officeart/2018/2/layout/IconVerticalSolidList"/>
    <dgm:cxn modelId="{8341302C-F10F-4397-B91F-6429FDC828AD}" srcId="{CE93CB23-3E97-4EC4-A207-91793F1D09D7}" destId="{B9DE6246-4F28-4C5E-95A7-F9D1886E41F0}" srcOrd="2" destOrd="0" parTransId="{108F2E91-11F5-4688-87AA-70613C9BB931}" sibTransId="{75CC5766-93E5-4AEF-A590-514DF4F5F537}"/>
    <dgm:cxn modelId="{6730FC4A-BFC7-4B88-91D9-A3D600F2AD69}" type="presOf" srcId="{972BFE42-D14E-408E-B734-52DE964B5053}" destId="{F7CA15AA-F3AC-4EE3-AC83-FFEED7C05124}" srcOrd="0" destOrd="0" presId="urn:microsoft.com/office/officeart/2018/2/layout/IconVerticalSolidList"/>
    <dgm:cxn modelId="{ABF56572-3BBE-4AF8-B42C-1CB98B3AE0F7}" type="presOf" srcId="{B9DE6246-4F28-4C5E-95A7-F9D1886E41F0}" destId="{A6768526-260E-47BF-A107-1136C8DF2139}" srcOrd="0" destOrd="0" presId="urn:microsoft.com/office/officeart/2018/2/layout/IconVerticalSolidList"/>
    <dgm:cxn modelId="{2F2E2E9C-5E31-48F1-9379-433C55AEE9CB}" srcId="{CE93CB23-3E97-4EC4-A207-91793F1D09D7}" destId="{4E06F9CB-FCCA-43BF-BF32-83907DB4FB37}" srcOrd="0" destOrd="0" parTransId="{23F4F72D-F796-4E47-9E52-EA2DE0904282}" sibTransId="{D3136E07-D9C1-4774-ACA2-0CDD2EDBB267}"/>
    <dgm:cxn modelId="{49770CA4-62A4-4CD7-8D1C-3CA80194DD6B}" type="presOf" srcId="{A3FC7BA9-D9FD-4BA5-8CB3-05B43DCB22F7}" destId="{B5E26955-7D4E-4D4F-9F33-E8829CFDD3BD}" srcOrd="0" destOrd="0" presId="urn:microsoft.com/office/officeart/2018/2/layout/IconVerticalSolidList"/>
    <dgm:cxn modelId="{09B2CBAA-F7DB-46E1-8874-B6B467651AF2}" type="presOf" srcId="{4E06F9CB-FCCA-43BF-BF32-83907DB4FB37}" destId="{6A96BB24-AD6D-4482-AE07-1D28BCD40B93}" srcOrd="0" destOrd="0" presId="urn:microsoft.com/office/officeart/2018/2/layout/IconVerticalSolidList"/>
    <dgm:cxn modelId="{CCB50DB1-8EF8-471A-B78F-EE848DCB4EEC}" type="presOf" srcId="{CE93CB23-3E97-4EC4-A207-91793F1D09D7}" destId="{56F04506-A603-4B9D-848F-2084C3251E56}" srcOrd="0" destOrd="0" presId="urn:microsoft.com/office/officeart/2018/2/layout/IconVerticalSolidList"/>
    <dgm:cxn modelId="{053DAEC6-46A2-4F37-9FC1-D5E80FDA40FD}" srcId="{CE93CB23-3E97-4EC4-A207-91793F1D09D7}" destId="{5A990D20-C399-4543-B58F-D90A88C7DF26}" srcOrd="5" destOrd="0" parTransId="{B686F581-671A-46D9-B28C-8C559570630B}" sibTransId="{83C6B83A-05DE-4F8B-A5CD-7D8464E72572}"/>
    <dgm:cxn modelId="{22D1C5D6-8EF4-4026-ADC5-C86FF27F130C}" srcId="{CE93CB23-3E97-4EC4-A207-91793F1D09D7}" destId="{972BFE42-D14E-408E-B734-52DE964B5053}" srcOrd="3" destOrd="0" parTransId="{7C8CDC6C-3182-4601-9BA6-DA681D80C9D3}" sibTransId="{DDB1635B-308F-4B52-AA96-00D13502D19B}"/>
    <dgm:cxn modelId="{07593BDD-81C5-4B05-9CF3-43B0D8355538}" type="presParOf" srcId="{56F04506-A603-4B9D-848F-2084C3251E56}" destId="{6DCA8E9E-5325-4B56-90F8-8C4FF931248B}" srcOrd="0" destOrd="0" presId="urn:microsoft.com/office/officeart/2018/2/layout/IconVerticalSolidList"/>
    <dgm:cxn modelId="{31E3A3FC-B2DC-4851-B8E1-C5AA3197C02F}" type="presParOf" srcId="{6DCA8E9E-5325-4B56-90F8-8C4FF931248B}" destId="{7C3FCE0B-8078-4D25-AF53-21851AACE5ED}" srcOrd="0" destOrd="0" presId="urn:microsoft.com/office/officeart/2018/2/layout/IconVerticalSolidList"/>
    <dgm:cxn modelId="{B4FB0BAA-7E22-435C-906E-8400792DF530}" type="presParOf" srcId="{6DCA8E9E-5325-4B56-90F8-8C4FF931248B}" destId="{07A23D5D-2FF0-4EAC-BA69-B064A4E72A00}" srcOrd="1" destOrd="0" presId="urn:microsoft.com/office/officeart/2018/2/layout/IconVerticalSolidList"/>
    <dgm:cxn modelId="{97720DB6-A1C7-41CF-BEDF-5D220714F2DD}" type="presParOf" srcId="{6DCA8E9E-5325-4B56-90F8-8C4FF931248B}" destId="{63726C57-2026-48B2-B5EB-0FC46CC9037A}" srcOrd="2" destOrd="0" presId="urn:microsoft.com/office/officeart/2018/2/layout/IconVerticalSolidList"/>
    <dgm:cxn modelId="{79BFCEB6-AF86-4AD7-918B-1BAE0B0771AE}" type="presParOf" srcId="{6DCA8E9E-5325-4B56-90F8-8C4FF931248B}" destId="{6A96BB24-AD6D-4482-AE07-1D28BCD40B93}" srcOrd="3" destOrd="0" presId="urn:microsoft.com/office/officeart/2018/2/layout/IconVerticalSolidList"/>
    <dgm:cxn modelId="{5A57DCCA-BC7D-4E97-8CB3-E0594603FDEC}" type="presParOf" srcId="{56F04506-A603-4B9D-848F-2084C3251E56}" destId="{17C699CC-90C5-4531-BBDF-F7FAC354E89D}" srcOrd="1" destOrd="0" presId="urn:microsoft.com/office/officeart/2018/2/layout/IconVerticalSolidList"/>
    <dgm:cxn modelId="{C4B55281-EEA8-4417-922D-C11451C5317C}" type="presParOf" srcId="{56F04506-A603-4B9D-848F-2084C3251E56}" destId="{8FA82C6E-3E12-4683-A579-831E5101FBE8}" srcOrd="2" destOrd="0" presId="urn:microsoft.com/office/officeart/2018/2/layout/IconVerticalSolidList"/>
    <dgm:cxn modelId="{8D0B35D2-980C-4909-9555-0E2276D97C71}" type="presParOf" srcId="{8FA82C6E-3E12-4683-A579-831E5101FBE8}" destId="{0C7E21F0-5EEC-4110-B544-302AA0DB5502}" srcOrd="0" destOrd="0" presId="urn:microsoft.com/office/officeart/2018/2/layout/IconVerticalSolidList"/>
    <dgm:cxn modelId="{CD2380A4-5EB9-40E3-81E8-1CE520F5E471}" type="presParOf" srcId="{8FA82C6E-3E12-4683-A579-831E5101FBE8}" destId="{F298AB9F-F68D-427D-9930-69DBFDCC675B}" srcOrd="1" destOrd="0" presId="urn:microsoft.com/office/officeart/2018/2/layout/IconVerticalSolidList"/>
    <dgm:cxn modelId="{81534C1B-9483-4AFD-BB33-DC7838C4A69C}" type="presParOf" srcId="{8FA82C6E-3E12-4683-A579-831E5101FBE8}" destId="{EA04A67E-255E-43AC-B56A-25E5B712ADD9}" srcOrd="2" destOrd="0" presId="urn:microsoft.com/office/officeart/2018/2/layout/IconVerticalSolidList"/>
    <dgm:cxn modelId="{D0FE8BBC-6988-46F6-9590-9A0D53580BCA}" type="presParOf" srcId="{8FA82C6E-3E12-4683-A579-831E5101FBE8}" destId="{B5E26955-7D4E-4D4F-9F33-E8829CFDD3BD}" srcOrd="3" destOrd="0" presId="urn:microsoft.com/office/officeart/2018/2/layout/IconVerticalSolidList"/>
    <dgm:cxn modelId="{AAA175CF-CC12-4C43-A681-D1221E933F6F}" type="presParOf" srcId="{56F04506-A603-4B9D-848F-2084C3251E56}" destId="{AB076C6C-1EDC-4604-8D25-A6F54017AC8A}" srcOrd="3" destOrd="0" presId="urn:microsoft.com/office/officeart/2018/2/layout/IconVerticalSolidList"/>
    <dgm:cxn modelId="{62D049EA-0DBA-4125-BE7C-C9851126A2F8}" type="presParOf" srcId="{56F04506-A603-4B9D-848F-2084C3251E56}" destId="{136C7976-B6CF-40C2-94D2-A01B23AB04EC}" srcOrd="4" destOrd="0" presId="urn:microsoft.com/office/officeart/2018/2/layout/IconVerticalSolidList"/>
    <dgm:cxn modelId="{D41C2502-701E-47C4-AF82-910240702F41}" type="presParOf" srcId="{136C7976-B6CF-40C2-94D2-A01B23AB04EC}" destId="{62E72CFB-4470-4C97-B1DC-AE57637C6B38}" srcOrd="0" destOrd="0" presId="urn:microsoft.com/office/officeart/2018/2/layout/IconVerticalSolidList"/>
    <dgm:cxn modelId="{054E8204-EDF4-413E-A5E4-6DFB9DD6F5B9}" type="presParOf" srcId="{136C7976-B6CF-40C2-94D2-A01B23AB04EC}" destId="{7E170179-AF4A-4138-B494-34778F59BD91}" srcOrd="1" destOrd="0" presId="urn:microsoft.com/office/officeart/2018/2/layout/IconVerticalSolidList"/>
    <dgm:cxn modelId="{D454FBC6-3359-4C73-9B03-CE8617BD1F8A}" type="presParOf" srcId="{136C7976-B6CF-40C2-94D2-A01B23AB04EC}" destId="{4832AF4E-62AF-4ED4-A759-7965A577FF12}" srcOrd="2" destOrd="0" presId="urn:microsoft.com/office/officeart/2018/2/layout/IconVerticalSolidList"/>
    <dgm:cxn modelId="{A5A3A49F-BF90-499D-AF5E-2546F8051172}" type="presParOf" srcId="{136C7976-B6CF-40C2-94D2-A01B23AB04EC}" destId="{A6768526-260E-47BF-A107-1136C8DF2139}" srcOrd="3" destOrd="0" presId="urn:microsoft.com/office/officeart/2018/2/layout/IconVerticalSolidList"/>
    <dgm:cxn modelId="{4CE9979E-8864-4E79-9863-482EEDB4609A}" type="presParOf" srcId="{56F04506-A603-4B9D-848F-2084C3251E56}" destId="{BA47C1C4-0F49-49AE-945C-0DE82F5A8F39}" srcOrd="5" destOrd="0" presId="urn:microsoft.com/office/officeart/2018/2/layout/IconVerticalSolidList"/>
    <dgm:cxn modelId="{3894F49E-BC38-4DA5-8662-7028D65713CE}" type="presParOf" srcId="{56F04506-A603-4B9D-848F-2084C3251E56}" destId="{51C8D2E5-B22B-4FF0-9DE8-C9B36505C96C}" srcOrd="6" destOrd="0" presId="urn:microsoft.com/office/officeart/2018/2/layout/IconVerticalSolidList"/>
    <dgm:cxn modelId="{3C44D06C-D30E-4A36-A7D5-60F45BDE1E3F}" type="presParOf" srcId="{51C8D2E5-B22B-4FF0-9DE8-C9B36505C96C}" destId="{B3653F38-76DE-4CE7-83C2-33C7A5ABC696}" srcOrd="0" destOrd="0" presId="urn:microsoft.com/office/officeart/2018/2/layout/IconVerticalSolidList"/>
    <dgm:cxn modelId="{D60A3C9B-1804-4EBB-A791-018AE9515B9E}" type="presParOf" srcId="{51C8D2E5-B22B-4FF0-9DE8-C9B36505C96C}" destId="{0061144D-2932-4955-A9C6-1EB7622747CC}" srcOrd="1" destOrd="0" presId="urn:microsoft.com/office/officeart/2018/2/layout/IconVerticalSolidList"/>
    <dgm:cxn modelId="{6587040F-869A-44A9-AFD4-F2EF3E486C62}" type="presParOf" srcId="{51C8D2E5-B22B-4FF0-9DE8-C9B36505C96C}" destId="{C04FE05E-94C4-467A-96F4-09EB7B4CB9EB}" srcOrd="2" destOrd="0" presId="urn:microsoft.com/office/officeart/2018/2/layout/IconVerticalSolidList"/>
    <dgm:cxn modelId="{F8A7E8A7-701F-4556-BA96-E052FF36EFD0}" type="presParOf" srcId="{51C8D2E5-B22B-4FF0-9DE8-C9B36505C96C}" destId="{F7CA15AA-F3AC-4EE3-AC83-FFEED7C05124}" srcOrd="3" destOrd="0" presId="urn:microsoft.com/office/officeart/2018/2/layout/IconVerticalSolidList"/>
    <dgm:cxn modelId="{4E59CB97-CAEA-4B10-8B5F-EB60A6765BBC}" type="presParOf" srcId="{56F04506-A603-4B9D-848F-2084C3251E56}" destId="{FADA9E23-C66D-4B4D-91D6-6C7C55771A2A}" srcOrd="7" destOrd="0" presId="urn:microsoft.com/office/officeart/2018/2/layout/IconVerticalSolidList"/>
    <dgm:cxn modelId="{31539F58-DB36-4D8D-9B19-DF31F649D7CE}" type="presParOf" srcId="{56F04506-A603-4B9D-848F-2084C3251E56}" destId="{7A98C16A-2008-4C1A-A4B6-3BA9F13A5EBE}" srcOrd="8" destOrd="0" presId="urn:microsoft.com/office/officeart/2018/2/layout/IconVerticalSolidList"/>
    <dgm:cxn modelId="{CBB21955-5CA6-4E1D-AE74-89AE91D4CDC6}" type="presParOf" srcId="{7A98C16A-2008-4C1A-A4B6-3BA9F13A5EBE}" destId="{84A46192-2971-43E6-B563-8F21773FF6B3}" srcOrd="0" destOrd="0" presId="urn:microsoft.com/office/officeart/2018/2/layout/IconVerticalSolidList"/>
    <dgm:cxn modelId="{6941956D-C812-4CEB-A6B7-C58888599359}" type="presParOf" srcId="{7A98C16A-2008-4C1A-A4B6-3BA9F13A5EBE}" destId="{D2D7AFD1-B266-43F7-B362-2C5F525A02DF}" srcOrd="1" destOrd="0" presId="urn:microsoft.com/office/officeart/2018/2/layout/IconVerticalSolidList"/>
    <dgm:cxn modelId="{E41F6473-CAEE-421A-937A-AEFA702E4792}" type="presParOf" srcId="{7A98C16A-2008-4C1A-A4B6-3BA9F13A5EBE}" destId="{3BD83E7C-0AFB-4DF6-B65B-14A15132E7E0}" srcOrd="2" destOrd="0" presId="urn:microsoft.com/office/officeart/2018/2/layout/IconVerticalSolidList"/>
    <dgm:cxn modelId="{C94D4F68-4A99-4D7F-9692-E469AACDAD0F}" type="presParOf" srcId="{7A98C16A-2008-4C1A-A4B6-3BA9F13A5EBE}" destId="{E81E5F41-A926-428D-AE80-DE932ED2EFFE}" srcOrd="3" destOrd="0" presId="urn:microsoft.com/office/officeart/2018/2/layout/IconVerticalSolidList"/>
    <dgm:cxn modelId="{CC3992A6-37AE-41CE-8856-488B3DB7B585}" type="presParOf" srcId="{56F04506-A603-4B9D-848F-2084C3251E56}" destId="{79DE0832-7E6E-46B1-A422-01C16AE1C1A7}" srcOrd="9" destOrd="0" presId="urn:microsoft.com/office/officeart/2018/2/layout/IconVerticalSolidList"/>
    <dgm:cxn modelId="{4C9EB272-CFE6-4B0C-AC28-CC01629AE731}" type="presParOf" srcId="{56F04506-A603-4B9D-848F-2084C3251E56}" destId="{EA1A6713-D259-4A59-B5BA-AAE23815DB15}" srcOrd="10" destOrd="0" presId="urn:microsoft.com/office/officeart/2018/2/layout/IconVerticalSolidList"/>
    <dgm:cxn modelId="{8B41AAF1-5A4B-402B-9A88-19F330AE5D82}" type="presParOf" srcId="{EA1A6713-D259-4A59-B5BA-AAE23815DB15}" destId="{FB59424C-9584-4DD1-886B-7CC7D4DF6A7E}" srcOrd="0" destOrd="0" presId="urn:microsoft.com/office/officeart/2018/2/layout/IconVerticalSolidList"/>
    <dgm:cxn modelId="{F0AB36F6-2740-43BF-845B-5B8DD19A62CC}" type="presParOf" srcId="{EA1A6713-D259-4A59-B5BA-AAE23815DB15}" destId="{F6AB7DA1-058A-43A2-8BA0-90DE5EB5C5E1}" srcOrd="1" destOrd="0" presId="urn:microsoft.com/office/officeart/2018/2/layout/IconVerticalSolidList"/>
    <dgm:cxn modelId="{556CB552-BDA2-44E3-9926-D92626B14956}" type="presParOf" srcId="{EA1A6713-D259-4A59-B5BA-AAE23815DB15}" destId="{649DC94E-316C-49EF-BDE7-CB914FAB4E1F}" srcOrd="2" destOrd="0" presId="urn:microsoft.com/office/officeart/2018/2/layout/IconVerticalSolidList"/>
    <dgm:cxn modelId="{3747790F-5087-48B5-A696-4BA169D6AD13}" type="presParOf" srcId="{EA1A6713-D259-4A59-B5BA-AAE23815DB15}" destId="{201FAADB-EFBC-4964-9ED4-A672855BEB1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553E64-06D1-489C-A501-4B754060A21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F11D626-D4F3-4F0B-8A05-930553804857}">
      <dgm:prSet/>
      <dgm:spPr/>
      <dgm:t>
        <a:bodyPr/>
        <a:lstStyle/>
        <a:p>
          <a:r>
            <a:rPr lang="en-IN" dirty="0"/>
            <a:t>An </a:t>
          </a:r>
          <a:r>
            <a:rPr lang="en-IN" b="1" dirty="0"/>
            <a:t>HTTP cookie </a:t>
          </a:r>
          <a:r>
            <a:rPr lang="en-IN" dirty="0"/>
            <a:t>is a</a:t>
          </a:r>
          <a:r>
            <a:rPr lang="en-IN" b="1" dirty="0"/>
            <a:t> piece of data </a:t>
          </a:r>
          <a:r>
            <a:rPr lang="en-IN" dirty="0"/>
            <a:t>that a </a:t>
          </a:r>
          <a:r>
            <a:rPr lang="en-IN" b="1" dirty="0"/>
            <a:t>server sends </a:t>
          </a:r>
          <a:r>
            <a:rPr lang="en-IN" dirty="0"/>
            <a:t>to a </a:t>
          </a:r>
          <a:r>
            <a:rPr lang="en-IN" b="1" dirty="0"/>
            <a:t>web browser.</a:t>
          </a:r>
          <a:endParaRPr lang="en-US" b="1" dirty="0"/>
        </a:p>
      </dgm:t>
    </dgm:pt>
    <dgm:pt modelId="{5587721F-6661-4F77-8ED9-F69AA638E186}" type="parTrans" cxnId="{F4CFC562-35B1-409D-9955-97B481DE57A1}">
      <dgm:prSet/>
      <dgm:spPr/>
      <dgm:t>
        <a:bodyPr/>
        <a:lstStyle/>
        <a:p>
          <a:endParaRPr lang="en-US"/>
        </a:p>
      </dgm:t>
    </dgm:pt>
    <dgm:pt modelId="{AE751DED-A9CE-43E5-A6A6-0D888926F5E0}" type="sibTrans" cxnId="{F4CFC562-35B1-409D-9955-97B481DE57A1}">
      <dgm:prSet/>
      <dgm:spPr/>
      <dgm:t>
        <a:bodyPr/>
        <a:lstStyle/>
        <a:p>
          <a:endParaRPr lang="en-US"/>
        </a:p>
      </dgm:t>
    </dgm:pt>
    <dgm:pt modelId="{4A4B1906-34C1-4B80-A965-6BFA7E26091F}">
      <dgm:prSet/>
      <dgm:spPr/>
      <dgm:t>
        <a:bodyPr/>
        <a:lstStyle/>
        <a:p>
          <a:r>
            <a:rPr lang="en-IN" dirty="0"/>
            <a:t>Then, the </a:t>
          </a:r>
          <a:r>
            <a:rPr lang="en-IN" b="1" dirty="0"/>
            <a:t>web browser </a:t>
          </a:r>
          <a:r>
            <a:rPr lang="en-IN" dirty="0"/>
            <a:t>stores the </a:t>
          </a:r>
          <a:r>
            <a:rPr lang="en-IN" b="1" dirty="0"/>
            <a:t>HTTP cookie </a:t>
          </a:r>
          <a:r>
            <a:rPr lang="en-IN" dirty="0"/>
            <a:t>on the </a:t>
          </a:r>
          <a:r>
            <a:rPr lang="en-IN" b="1" dirty="0"/>
            <a:t>user’s computer </a:t>
          </a:r>
          <a:r>
            <a:rPr lang="en-IN" dirty="0"/>
            <a:t>and </a:t>
          </a:r>
          <a:r>
            <a:rPr lang="en-IN" b="1" dirty="0"/>
            <a:t>sends it back </a:t>
          </a:r>
          <a:r>
            <a:rPr lang="en-IN" dirty="0"/>
            <a:t>to the </a:t>
          </a:r>
          <a:r>
            <a:rPr lang="en-IN" b="1" dirty="0"/>
            <a:t>same server </a:t>
          </a:r>
          <a:r>
            <a:rPr lang="en-IN" dirty="0"/>
            <a:t>in the later requests.</a:t>
          </a:r>
          <a:endParaRPr lang="en-US" dirty="0"/>
        </a:p>
      </dgm:t>
    </dgm:pt>
    <dgm:pt modelId="{9E496633-6283-4F51-B6A4-4758262FDB38}" type="parTrans" cxnId="{A9AC207A-4C92-4F22-A349-018E422AB885}">
      <dgm:prSet/>
      <dgm:spPr/>
      <dgm:t>
        <a:bodyPr/>
        <a:lstStyle/>
        <a:p>
          <a:endParaRPr lang="en-US"/>
        </a:p>
      </dgm:t>
    </dgm:pt>
    <dgm:pt modelId="{830CC87E-DE6D-4758-8030-FF9EAB20B0BB}" type="sibTrans" cxnId="{A9AC207A-4C92-4F22-A349-018E422AB885}">
      <dgm:prSet/>
      <dgm:spPr/>
      <dgm:t>
        <a:bodyPr/>
        <a:lstStyle/>
        <a:p>
          <a:endParaRPr lang="en-US"/>
        </a:p>
      </dgm:t>
    </dgm:pt>
    <dgm:pt modelId="{38DE60F5-00B5-418A-8CE6-F2A0F2B0D601}">
      <dgm:prSet/>
      <dgm:spPr/>
      <dgm:t>
        <a:bodyPr/>
        <a:lstStyle/>
        <a:p>
          <a:r>
            <a:rPr lang="en-IN" dirty="0"/>
            <a:t>An </a:t>
          </a:r>
          <a:r>
            <a:rPr lang="en-IN" b="1" dirty="0"/>
            <a:t>HTTP cookie </a:t>
          </a:r>
          <a:r>
            <a:rPr lang="en-IN" dirty="0"/>
            <a:t>is also known as a </a:t>
          </a:r>
          <a:r>
            <a:rPr lang="en-IN" b="1" dirty="0"/>
            <a:t>web cookie </a:t>
          </a:r>
          <a:r>
            <a:rPr lang="en-IN" dirty="0"/>
            <a:t>or </a:t>
          </a:r>
          <a:r>
            <a:rPr lang="en-IN" b="1" dirty="0"/>
            <a:t>browser cookie. </a:t>
          </a:r>
          <a:r>
            <a:rPr lang="en-IN" dirty="0"/>
            <a:t>And it is commonly called a </a:t>
          </a:r>
          <a:r>
            <a:rPr lang="en-IN" b="1" dirty="0"/>
            <a:t>cookie</a:t>
          </a:r>
          <a:r>
            <a:rPr lang="en-IN" dirty="0"/>
            <a:t>.</a:t>
          </a:r>
          <a:endParaRPr lang="en-US" dirty="0"/>
        </a:p>
      </dgm:t>
    </dgm:pt>
    <dgm:pt modelId="{4ED6CFC1-74C0-4C91-A0CE-3C68E6ACF591}" type="parTrans" cxnId="{668C2323-0926-4667-A19B-B187BF2A51F0}">
      <dgm:prSet/>
      <dgm:spPr/>
      <dgm:t>
        <a:bodyPr/>
        <a:lstStyle/>
        <a:p>
          <a:endParaRPr lang="en-US"/>
        </a:p>
      </dgm:t>
    </dgm:pt>
    <dgm:pt modelId="{D2C17666-F8C3-488C-91D8-B5136EF392A5}" type="sibTrans" cxnId="{668C2323-0926-4667-A19B-B187BF2A51F0}">
      <dgm:prSet/>
      <dgm:spPr/>
      <dgm:t>
        <a:bodyPr/>
        <a:lstStyle/>
        <a:p>
          <a:endParaRPr lang="en-US"/>
        </a:p>
      </dgm:t>
    </dgm:pt>
    <dgm:pt modelId="{90CF9928-EEAF-41FF-AC6C-6924B7DA7822}" type="pres">
      <dgm:prSet presAssocID="{F4553E64-06D1-489C-A501-4B754060A21C}" presName="root" presStyleCnt="0">
        <dgm:presLayoutVars>
          <dgm:dir/>
          <dgm:resizeHandles val="exact"/>
        </dgm:presLayoutVars>
      </dgm:prSet>
      <dgm:spPr/>
    </dgm:pt>
    <dgm:pt modelId="{B0C1583C-E6E1-41F3-8B4A-53339FC97850}" type="pres">
      <dgm:prSet presAssocID="{7F11D626-D4F3-4F0B-8A05-930553804857}" presName="compNode" presStyleCnt="0"/>
      <dgm:spPr/>
    </dgm:pt>
    <dgm:pt modelId="{D2E1BE68-3D64-4F2C-A606-67A15BDA81B5}" type="pres">
      <dgm:prSet presAssocID="{7F11D626-D4F3-4F0B-8A05-930553804857}" presName="bgRect" presStyleLbl="bgShp" presStyleIdx="0" presStyleCnt="3"/>
      <dgm:spPr/>
    </dgm:pt>
    <dgm:pt modelId="{E43B7661-DE6B-4F38-8CE1-BBD358ABA783}" type="pres">
      <dgm:prSet presAssocID="{7F11D626-D4F3-4F0B-8A05-93055380485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C499858-B63B-4CF0-A6FB-426D96F8151A}" type="pres">
      <dgm:prSet presAssocID="{7F11D626-D4F3-4F0B-8A05-930553804857}" presName="spaceRect" presStyleCnt="0"/>
      <dgm:spPr/>
    </dgm:pt>
    <dgm:pt modelId="{DE69185A-386B-48FA-B008-B0E177ADF026}" type="pres">
      <dgm:prSet presAssocID="{7F11D626-D4F3-4F0B-8A05-930553804857}" presName="parTx" presStyleLbl="revTx" presStyleIdx="0" presStyleCnt="3">
        <dgm:presLayoutVars>
          <dgm:chMax val="0"/>
          <dgm:chPref val="0"/>
        </dgm:presLayoutVars>
      </dgm:prSet>
      <dgm:spPr/>
    </dgm:pt>
    <dgm:pt modelId="{16E9F6F0-25FE-48C8-A037-2F8672D9467C}" type="pres">
      <dgm:prSet presAssocID="{AE751DED-A9CE-43E5-A6A6-0D888926F5E0}" presName="sibTrans" presStyleCnt="0"/>
      <dgm:spPr/>
    </dgm:pt>
    <dgm:pt modelId="{1791F356-FE3B-4CB2-8B73-99AA70EB866E}" type="pres">
      <dgm:prSet presAssocID="{4A4B1906-34C1-4B80-A965-6BFA7E26091F}" presName="compNode" presStyleCnt="0"/>
      <dgm:spPr/>
    </dgm:pt>
    <dgm:pt modelId="{02CAC1C3-EDAC-469D-B49A-6BCE624D0ADC}" type="pres">
      <dgm:prSet presAssocID="{4A4B1906-34C1-4B80-A965-6BFA7E26091F}" presName="bgRect" presStyleLbl="bgShp" presStyleIdx="1" presStyleCnt="3"/>
      <dgm:spPr/>
    </dgm:pt>
    <dgm:pt modelId="{0A8F8C00-F6DF-4FA1-84A1-4D198C1A6639}" type="pres">
      <dgm:prSet presAssocID="{4A4B1906-34C1-4B80-A965-6BFA7E26091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46AFF165-35FD-479E-B629-1545C5ACFB1F}" type="pres">
      <dgm:prSet presAssocID="{4A4B1906-34C1-4B80-A965-6BFA7E26091F}" presName="spaceRect" presStyleCnt="0"/>
      <dgm:spPr/>
    </dgm:pt>
    <dgm:pt modelId="{E7254255-A5F0-4082-9C16-C64C401BF931}" type="pres">
      <dgm:prSet presAssocID="{4A4B1906-34C1-4B80-A965-6BFA7E26091F}" presName="parTx" presStyleLbl="revTx" presStyleIdx="1" presStyleCnt="3">
        <dgm:presLayoutVars>
          <dgm:chMax val="0"/>
          <dgm:chPref val="0"/>
        </dgm:presLayoutVars>
      </dgm:prSet>
      <dgm:spPr/>
    </dgm:pt>
    <dgm:pt modelId="{4435294A-612A-4921-BDCF-F29C6905A747}" type="pres">
      <dgm:prSet presAssocID="{830CC87E-DE6D-4758-8030-FF9EAB20B0BB}" presName="sibTrans" presStyleCnt="0"/>
      <dgm:spPr/>
    </dgm:pt>
    <dgm:pt modelId="{EA6FC523-299E-4DC5-98FD-3BA425BA2C79}" type="pres">
      <dgm:prSet presAssocID="{38DE60F5-00B5-418A-8CE6-F2A0F2B0D601}" presName="compNode" presStyleCnt="0"/>
      <dgm:spPr/>
    </dgm:pt>
    <dgm:pt modelId="{13125DA0-27AF-45DF-A7DB-0558A50D70FC}" type="pres">
      <dgm:prSet presAssocID="{38DE60F5-00B5-418A-8CE6-F2A0F2B0D601}" presName="bgRect" presStyleLbl="bgShp" presStyleIdx="2" presStyleCnt="3"/>
      <dgm:spPr/>
    </dgm:pt>
    <dgm:pt modelId="{2AC43FC4-F396-44E3-865D-B92CD08925EE}" type="pres">
      <dgm:prSet presAssocID="{38DE60F5-00B5-418A-8CE6-F2A0F2B0D60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tune Cookie"/>
        </a:ext>
      </dgm:extLst>
    </dgm:pt>
    <dgm:pt modelId="{4E85EB8F-C393-4195-BD58-E5128E45DF7E}" type="pres">
      <dgm:prSet presAssocID="{38DE60F5-00B5-418A-8CE6-F2A0F2B0D601}" presName="spaceRect" presStyleCnt="0"/>
      <dgm:spPr/>
    </dgm:pt>
    <dgm:pt modelId="{A43DCE50-7848-4359-94EF-C6A31DAEAEEA}" type="pres">
      <dgm:prSet presAssocID="{38DE60F5-00B5-418A-8CE6-F2A0F2B0D60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EE9F710-9538-4F3F-BE5B-B8B11D22AF23}" type="presOf" srcId="{F4553E64-06D1-489C-A501-4B754060A21C}" destId="{90CF9928-EEAF-41FF-AC6C-6924B7DA7822}" srcOrd="0" destOrd="0" presId="urn:microsoft.com/office/officeart/2018/2/layout/IconVerticalSolidList"/>
    <dgm:cxn modelId="{668C2323-0926-4667-A19B-B187BF2A51F0}" srcId="{F4553E64-06D1-489C-A501-4B754060A21C}" destId="{38DE60F5-00B5-418A-8CE6-F2A0F2B0D601}" srcOrd="2" destOrd="0" parTransId="{4ED6CFC1-74C0-4C91-A0CE-3C68E6ACF591}" sibTransId="{D2C17666-F8C3-488C-91D8-B5136EF392A5}"/>
    <dgm:cxn modelId="{F4CFC562-35B1-409D-9955-97B481DE57A1}" srcId="{F4553E64-06D1-489C-A501-4B754060A21C}" destId="{7F11D626-D4F3-4F0B-8A05-930553804857}" srcOrd="0" destOrd="0" parTransId="{5587721F-6661-4F77-8ED9-F69AA638E186}" sibTransId="{AE751DED-A9CE-43E5-A6A6-0D888926F5E0}"/>
    <dgm:cxn modelId="{A9AC207A-4C92-4F22-A349-018E422AB885}" srcId="{F4553E64-06D1-489C-A501-4B754060A21C}" destId="{4A4B1906-34C1-4B80-A965-6BFA7E26091F}" srcOrd="1" destOrd="0" parTransId="{9E496633-6283-4F51-B6A4-4758262FDB38}" sibTransId="{830CC87E-DE6D-4758-8030-FF9EAB20B0BB}"/>
    <dgm:cxn modelId="{7BC2B7A4-6ACB-4252-9688-23490857EE35}" type="presOf" srcId="{38DE60F5-00B5-418A-8CE6-F2A0F2B0D601}" destId="{A43DCE50-7848-4359-94EF-C6A31DAEAEEA}" srcOrd="0" destOrd="0" presId="urn:microsoft.com/office/officeart/2018/2/layout/IconVerticalSolidList"/>
    <dgm:cxn modelId="{A008FEBD-A998-44A0-8782-250E82D6BE2A}" type="presOf" srcId="{7F11D626-D4F3-4F0B-8A05-930553804857}" destId="{DE69185A-386B-48FA-B008-B0E177ADF026}" srcOrd="0" destOrd="0" presId="urn:microsoft.com/office/officeart/2018/2/layout/IconVerticalSolidList"/>
    <dgm:cxn modelId="{AB8B2AC8-5111-4570-84D5-2D2B1DFC0803}" type="presOf" srcId="{4A4B1906-34C1-4B80-A965-6BFA7E26091F}" destId="{E7254255-A5F0-4082-9C16-C64C401BF931}" srcOrd="0" destOrd="0" presId="urn:microsoft.com/office/officeart/2018/2/layout/IconVerticalSolidList"/>
    <dgm:cxn modelId="{56A01D2B-7E23-4631-B745-B2A8327929DE}" type="presParOf" srcId="{90CF9928-EEAF-41FF-AC6C-6924B7DA7822}" destId="{B0C1583C-E6E1-41F3-8B4A-53339FC97850}" srcOrd="0" destOrd="0" presId="urn:microsoft.com/office/officeart/2018/2/layout/IconVerticalSolidList"/>
    <dgm:cxn modelId="{F2D1A1FD-6F87-4046-9D74-A8A8B6024B12}" type="presParOf" srcId="{B0C1583C-E6E1-41F3-8B4A-53339FC97850}" destId="{D2E1BE68-3D64-4F2C-A606-67A15BDA81B5}" srcOrd="0" destOrd="0" presId="urn:microsoft.com/office/officeart/2018/2/layout/IconVerticalSolidList"/>
    <dgm:cxn modelId="{40786D9C-9343-465C-8F8E-F32C5FCAFC14}" type="presParOf" srcId="{B0C1583C-E6E1-41F3-8B4A-53339FC97850}" destId="{E43B7661-DE6B-4F38-8CE1-BBD358ABA783}" srcOrd="1" destOrd="0" presId="urn:microsoft.com/office/officeart/2018/2/layout/IconVerticalSolidList"/>
    <dgm:cxn modelId="{848FD7CB-0284-4EB1-8B64-A48D84295A47}" type="presParOf" srcId="{B0C1583C-E6E1-41F3-8B4A-53339FC97850}" destId="{FC499858-B63B-4CF0-A6FB-426D96F8151A}" srcOrd="2" destOrd="0" presId="urn:microsoft.com/office/officeart/2018/2/layout/IconVerticalSolidList"/>
    <dgm:cxn modelId="{E28D3650-BF53-4CF7-B967-3F29E82A9864}" type="presParOf" srcId="{B0C1583C-E6E1-41F3-8B4A-53339FC97850}" destId="{DE69185A-386B-48FA-B008-B0E177ADF026}" srcOrd="3" destOrd="0" presId="urn:microsoft.com/office/officeart/2018/2/layout/IconVerticalSolidList"/>
    <dgm:cxn modelId="{D1629757-4D27-4AC9-BD50-1EBF7D9AC2EC}" type="presParOf" srcId="{90CF9928-EEAF-41FF-AC6C-6924B7DA7822}" destId="{16E9F6F0-25FE-48C8-A037-2F8672D9467C}" srcOrd="1" destOrd="0" presId="urn:microsoft.com/office/officeart/2018/2/layout/IconVerticalSolidList"/>
    <dgm:cxn modelId="{154DF237-4E8F-40A6-8545-45600920C975}" type="presParOf" srcId="{90CF9928-EEAF-41FF-AC6C-6924B7DA7822}" destId="{1791F356-FE3B-4CB2-8B73-99AA70EB866E}" srcOrd="2" destOrd="0" presId="urn:microsoft.com/office/officeart/2018/2/layout/IconVerticalSolidList"/>
    <dgm:cxn modelId="{C1DCF44F-9BAC-4C1F-80AD-37F228F3A2C6}" type="presParOf" srcId="{1791F356-FE3B-4CB2-8B73-99AA70EB866E}" destId="{02CAC1C3-EDAC-469D-B49A-6BCE624D0ADC}" srcOrd="0" destOrd="0" presId="urn:microsoft.com/office/officeart/2018/2/layout/IconVerticalSolidList"/>
    <dgm:cxn modelId="{79EA95A6-22F5-4907-AF85-C7849BC66358}" type="presParOf" srcId="{1791F356-FE3B-4CB2-8B73-99AA70EB866E}" destId="{0A8F8C00-F6DF-4FA1-84A1-4D198C1A6639}" srcOrd="1" destOrd="0" presId="urn:microsoft.com/office/officeart/2018/2/layout/IconVerticalSolidList"/>
    <dgm:cxn modelId="{AF0CCEAE-6DE7-448C-8AD3-F0833B41D351}" type="presParOf" srcId="{1791F356-FE3B-4CB2-8B73-99AA70EB866E}" destId="{46AFF165-35FD-479E-B629-1545C5ACFB1F}" srcOrd="2" destOrd="0" presId="urn:microsoft.com/office/officeart/2018/2/layout/IconVerticalSolidList"/>
    <dgm:cxn modelId="{D314664E-25FA-452A-9E3F-9FF8B29C2DE7}" type="presParOf" srcId="{1791F356-FE3B-4CB2-8B73-99AA70EB866E}" destId="{E7254255-A5F0-4082-9C16-C64C401BF931}" srcOrd="3" destOrd="0" presId="urn:microsoft.com/office/officeart/2018/2/layout/IconVerticalSolidList"/>
    <dgm:cxn modelId="{B153EF81-D55F-426A-A00D-83AB73AD2F34}" type="presParOf" srcId="{90CF9928-EEAF-41FF-AC6C-6924B7DA7822}" destId="{4435294A-612A-4921-BDCF-F29C6905A747}" srcOrd="3" destOrd="0" presId="urn:microsoft.com/office/officeart/2018/2/layout/IconVerticalSolidList"/>
    <dgm:cxn modelId="{46804E3A-6065-48AA-901B-89D7BCDD1F5A}" type="presParOf" srcId="{90CF9928-EEAF-41FF-AC6C-6924B7DA7822}" destId="{EA6FC523-299E-4DC5-98FD-3BA425BA2C79}" srcOrd="4" destOrd="0" presId="urn:microsoft.com/office/officeart/2018/2/layout/IconVerticalSolidList"/>
    <dgm:cxn modelId="{9045E03D-15F0-4B16-8574-4F5B3E75F2AF}" type="presParOf" srcId="{EA6FC523-299E-4DC5-98FD-3BA425BA2C79}" destId="{13125DA0-27AF-45DF-A7DB-0558A50D70FC}" srcOrd="0" destOrd="0" presId="urn:microsoft.com/office/officeart/2018/2/layout/IconVerticalSolidList"/>
    <dgm:cxn modelId="{AD7C39C9-CFA2-4CB4-A76C-C46DD887A615}" type="presParOf" srcId="{EA6FC523-299E-4DC5-98FD-3BA425BA2C79}" destId="{2AC43FC4-F396-44E3-865D-B92CD08925EE}" srcOrd="1" destOrd="0" presId="urn:microsoft.com/office/officeart/2018/2/layout/IconVerticalSolidList"/>
    <dgm:cxn modelId="{02210AD4-37CB-42E8-89C4-8B98B9A00BA8}" type="presParOf" srcId="{EA6FC523-299E-4DC5-98FD-3BA425BA2C79}" destId="{4E85EB8F-C393-4195-BD58-E5128E45DF7E}" srcOrd="2" destOrd="0" presId="urn:microsoft.com/office/officeart/2018/2/layout/IconVerticalSolidList"/>
    <dgm:cxn modelId="{E4AE0590-349E-48CF-A610-E10805369D27}" type="presParOf" srcId="{EA6FC523-299E-4DC5-98FD-3BA425BA2C79}" destId="{A43DCE50-7848-4359-94EF-C6A31DAEAE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2838EF-D0C0-4873-993B-70A1090FE3B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5079A8B-0469-4A0E-A5BC-065D53B28597}">
      <dgm:prSet/>
      <dgm:spPr/>
      <dgm:t>
        <a:bodyPr/>
        <a:lstStyle/>
        <a:p>
          <a:r>
            <a:rPr lang="en-IN" dirty="0"/>
            <a:t>Sent with every request</a:t>
          </a:r>
          <a:endParaRPr lang="en-US" dirty="0"/>
        </a:p>
      </dgm:t>
    </dgm:pt>
    <dgm:pt modelId="{B130B6E7-0F98-4E82-AA28-23FF3B39E81A}" type="parTrans" cxnId="{F23B3624-4B55-4F01-903F-B3FD465F3D27}">
      <dgm:prSet/>
      <dgm:spPr/>
      <dgm:t>
        <a:bodyPr/>
        <a:lstStyle/>
        <a:p>
          <a:endParaRPr lang="en-US"/>
        </a:p>
      </dgm:t>
    </dgm:pt>
    <dgm:pt modelId="{AD2EBFDA-8E99-43DC-AE92-797A28BAF943}" type="sibTrans" cxnId="{F23B3624-4B55-4F01-903F-B3FD465F3D27}">
      <dgm:prSet/>
      <dgm:spPr/>
      <dgm:t>
        <a:bodyPr/>
        <a:lstStyle/>
        <a:p>
          <a:endParaRPr lang="en-US"/>
        </a:p>
      </dgm:t>
    </dgm:pt>
    <dgm:pt modelId="{8D5254EB-C7AC-45EF-A723-DEF9FC73863E}">
      <dgm:prSet/>
      <dgm:spPr/>
      <dgm:t>
        <a:bodyPr/>
        <a:lstStyle/>
        <a:p>
          <a:r>
            <a:rPr lang="en-IN"/>
            <a:t>Cookie Scope</a:t>
          </a:r>
          <a:endParaRPr lang="en-US"/>
        </a:p>
      </dgm:t>
    </dgm:pt>
    <dgm:pt modelId="{71394684-9386-4F52-B0D5-D088B1FFFD8E}" type="parTrans" cxnId="{54CF065F-EF5E-4A39-ABE6-282EA4441748}">
      <dgm:prSet/>
      <dgm:spPr/>
      <dgm:t>
        <a:bodyPr/>
        <a:lstStyle/>
        <a:p>
          <a:endParaRPr lang="en-US"/>
        </a:p>
      </dgm:t>
    </dgm:pt>
    <dgm:pt modelId="{46578FD8-925B-4E95-A458-173E3D1A6123}" type="sibTrans" cxnId="{54CF065F-EF5E-4A39-ABE6-282EA4441748}">
      <dgm:prSet/>
      <dgm:spPr/>
      <dgm:t>
        <a:bodyPr/>
        <a:lstStyle/>
        <a:p>
          <a:endParaRPr lang="en-US"/>
        </a:p>
      </dgm:t>
    </dgm:pt>
    <dgm:pt modelId="{D1142371-4887-4A80-B8D4-005261CC3506}">
      <dgm:prSet/>
      <dgm:spPr/>
      <dgm:t>
        <a:bodyPr/>
        <a:lstStyle/>
        <a:p>
          <a:r>
            <a:rPr lang="en-IN"/>
            <a:t>Domain</a:t>
          </a:r>
          <a:endParaRPr lang="en-US"/>
        </a:p>
      </dgm:t>
    </dgm:pt>
    <dgm:pt modelId="{09C6CEB1-B7D3-4BF4-8EE8-40333D4819ED}" type="parTrans" cxnId="{94652BC5-82C8-4841-B886-5CFA9628D0A2}">
      <dgm:prSet/>
      <dgm:spPr/>
      <dgm:t>
        <a:bodyPr/>
        <a:lstStyle/>
        <a:p>
          <a:endParaRPr lang="en-US"/>
        </a:p>
      </dgm:t>
    </dgm:pt>
    <dgm:pt modelId="{A66E627F-89D3-4C5E-92BA-434B9849FAF0}" type="sibTrans" cxnId="{94652BC5-82C8-4841-B886-5CFA9628D0A2}">
      <dgm:prSet/>
      <dgm:spPr/>
      <dgm:t>
        <a:bodyPr/>
        <a:lstStyle/>
        <a:p>
          <a:endParaRPr lang="en-US"/>
        </a:p>
      </dgm:t>
    </dgm:pt>
    <dgm:pt modelId="{CA519EBE-EC44-4892-8CE4-405AE5F65CA0}">
      <dgm:prSet/>
      <dgm:spPr/>
      <dgm:t>
        <a:bodyPr/>
        <a:lstStyle/>
        <a:p>
          <a:r>
            <a:rPr lang="en-IN"/>
            <a:t>Path</a:t>
          </a:r>
          <a:endParaRPr lang="en-US"/>
        </a:p>
      </dgm:t>
    </dgm:pt>
    <dgm:pt modelId="{617C6468-3B0F-49E9-A5E9-7A46DF3DF992}" type="parTrans" cxnId="{407A7443-A56E-496A-86AB-C7984A3B95BA}">
      <dgm:prSet/>
      <dgm:spPr/>
      <dgm:t>
        <a:bodyPr/>
        <a:lstStyle/>
        <a:p>
          <a:endParaRPr lang="en-US"/>
        </a:p>
      </dgm:t>
    </dgm:pt>
    <dgm:pt modelId="{29AA11CA-EB0D-43FD-AD52-BACB8404EF67}" type="sibTrans" cxnId="{407A7443-A56E-496A-86AB-C7984A3B95BA}">
      <dgm:prSet/>
      <dgm:spPr/>
      <dgm:t>
        <a:bodyPr/>
        <a:lstStyle/>
        <a:p>
          <a:endParaRPr lang="en-US"/>
        </a:p>
      </dgm:t>
    </dgm:pt>
    <dgm:pt modelId="{4C9D765E-A6EB-4876-A65D-382274A11D55}">
      <dgm:prSet/>
      <dgm:spPr/>
      <dgm:t>
        <a:bodyPr/>
        <a:lstStyle/>
        <a:p>
          <a:r>
            <a:rPr lang="en-IN"/>
            <a:t>Expires, max-age</a:t>
          </a:r>
          <a:endParaRPr lang="en-US"/>
        </a:p>
      </dgm:t>
    </dgm:pt>
    <dgm:pt modelId="{86B45DEF-6D01-4B42-9465-F34E713F5A34}" type="parTrans" cxnId="{E4E43C44-BC3B-4DBE-BA93-E3D7BA98F2F6}">
      <dgm:prSet/>
      <dgm:spPr/>
      <dgm:t>
        <a:bodyPr/>
        <a:lstStyle/>
        <a:p>
          <a:endParaRPr lang="en-US"/>
        </a:p>
      </dgm:t>
    </dgm:pt>
    <dgm:pt modelId="{523F4A48-9F47-4228-B28C-1CE708BA9061}" type="sibTrans" cxnId="{E4E43C44-BC3B-4DBE-BA93-E3D7BA98F2F6}">
      <dgm:prSet/>
      <dgm:spPr/>
      <dgm:t>
        <a:bodyPr/>
        <a:lstStyle/>
        <a:p>
          <a:endParaRPr lang="en-US"/>
        </a:p>
      </dgm:t>
    </dgm:pt>
    <dgm:pt modelId="{60FA84DF-3463-43D9-942A-42E205C8105B}">
      <dgm:prSet/>
      <dgm:spPr/>
      <dgm:t>
        <a:bodyPr/>
        <a:lstStyle/>
        <a:p>
          <a:r>
            <a:rPr lang="en-IN"/>
            <a:t>Same site</a:t>
          </a:r>
          <a:endParaRPr lang="en-US"/>
        </a:p>
      </dgm:t>
    </dgm:pt>
    <dgm:pt modelId="{7C55813D-920F-445D-B36C-7B0EDD370D00}" type="parTrans" cxnId="{824BEEF1-1725-4582-8235-023134171A55}">
      <dgm:prSet/>
      <dgm:spPr/>
      <dgm:t>
        <a:bodyPr/>
        <a:lstStyle/>
        <a:p>
          <a:endParaRPr lang="en-US"/>
        </a:p>
      </dgm:t>
    </dgm:pt>
    <dgm:pt modelId="{951A1417-6308-480D-A9CD-0AAD107B61AF}" type="sibTrans" cxnId="{824BEEF1-1725-4582-8235-023134171A55}">
      <dgm:prSet/>
      <dgm:spPr/>
      <dgm:t>
        <a:bodyPr/>
        <a:lstStyle/>
        <a:p>
          <a:endParaRPr lang="en-US"/>
        </a:p>
      </dgm:t>
    </dgm:pt>
    <dgm:pt modelId="{429F5DE1-00F7-4349-A325-2E2A219DA133}">
      <dgm:prSet/>
      <dgm:spPr/>
      <dgm:t>
        <a:bodyPr/>
        <a:lstStyle/>
        <a:p>
          <a:r>
            <a:rPr lang="en-IN"/>
            <a:t>Secure</a:t>
          </a:r>
          <a:endParaRPr lang="en-US"/>
        </a:p>
      </dgm:t>
    </dgm:pt>
    <dgm:pt modelId="{712E9BBE-CAE7-4ED4-88F8-EA86FFB7F584}" type="parTrans" cxnId="{C0BC7B9A-77D6-4C36-B1F7-411B4679F1CA}">
      <dgm:prSet/>
      <dgm:spPr/>
      <dgm:t>
        <a:bodyPr/>
        <a:lstStyle/>
        <a:p>
          <a:endParaRPr lang="en-US"/>
        </a:p>
      </dgm:t>
    </dgm:pt>
    <dgm:pt modelId="{16691DFC-CF87-4BF0-B8F6-434147015AD8}" type="sibTrans" cxnId="{C0BC7B9A-77D6-4C36-B1F7-411B4679F1CA}">
      <dgm:prSet/>
      <dgm:spPr/>
      <dgm:t>
        <a:bodyPr/>
        <a:lstStyle/>
        <a:p>
          <a:endParaRPr lang="en-US"/>
        </a:p>
      </dgm:t>
    </dgm:pt>
    <dgm:pt modelId="{BA9776CA-E55F-460C-A1D1-FEB24A22CDCA}">
      <dgm:prSet/>
      <dgm:spPr/>
      <dgm:t>
        <a:bodyPr/>
        <a:lstStyle/>
        <a:p>
          <a:r>
            <a:rPr lang="en-IN"/>
            <a:t>httpOnly</a:t>
          </a:r>
          <a:endParaRPr lang="en-US"/>
        </a:p>
      </dgm:t>
    </dgm:pt>
    <dgm:pt modelId="{0B84E967-9A64-471B-BEE9-94009EFEBBE1}" type="parTrans" cxnId="{0B1FC9C8-358D-4C55-8D84-0B0296C96BD4}">
      <dgm:prSet/>
      <dgm:spPr/>
      <dgm:t>
        <a:bodyPr/>
        <a:lstStyle/>
        <a:p>
          <a:endParaRPr lang="en-US"/>
        </a:p>
      </dgm:t>
    </dgm:pt>
    <dgm:pt modelId="{D5462A92-105A-4784-B7C0-D82D994F103F}" type="sibTrans" cxnId="{0B1FC9C8-358D-4C55-8D84-0B0296C96BD4}">
      <dgm:prSet/>
      <dgm:spPr/>
      <dgm:t>
        <a:bodyPr/>
        <a:lstStyle/>
        <a:p>
          <a:endParaRPr lang="en-US"/>
        </a:p>
      </dgm:t>
    </dgm:pt>
    <dgm:pt modelId="{D23A1F3B-CCD2-487D-93EA-530A2B34635F}" type="pres">
      <dgm:prSet presAssocID="{CC2838EF-D0C0-4873-993B-70A1090FE3B3}" presName="linear" presStyleCnt="0">
        <dgm:presLayoutVars>
          <dgm:dir/>
          <dgm:animLvl val="lvl"/>
          <dgm:resizeHandles val="exact"/>
        </dgm:presLayoutVars>
      </dgm:prSet>
      <dgm:spPr/>
    </dgm:pt>
    <dgm:pt modelId="{6746D92D-947A-4E36-BF53-BDD4F0FDEBF4}" type="pres">
      <dgm:prSet presAssocID="{C5079A8B-0469-4A0E-A5BC-065D53B28597}" presName="parentLin" presStyleCnt="0"/>
      <dgm:spPr/>
    </dgm:pt>
    <dgm:pt modelId="{BFFFC57B-71AF-4B5F-B0DD-BD16D33C6F27}" type="pres">
      <dgm:prSet presAssocID="{C5079A8B-0469-4A0E-A5BC-065D53B28597}" presName="parentLeftMargin" presStyleLbl="node1" presStyleIdx="0" presStyleCnt="6"/>
      <dgm:spPr/>
    </dgm:pt>
    <dgm:pt modelId="{4488F5F2-03C4-4869-A493-7D608A8147D4}" type="pres">
      <dgm:prSet presAssocID="{C5079A8B-0469-4A0E-A5BC-065D53B2859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A7C7143B-42E5-4622-93D8-BF95AFDE0D36}" type="pres">
      <dgm:prSet presAssocID="{C5079A8B-0469-4A0E-A5BC-065D53B28597}" presName="negativeSpace" presStyleCnt="0"/>
      <dgm:spPr/>
    </dgm:pt>
    <dgm:pt modelId="{E27996A4-0CDB-4C57-A0C3-A5274BE5066B}" type="pres">
      <dgm:prSet presAssocID="{C5079A8B-0469-4A0E-A5BC-065D53B28597}" presName="childText" presStyleLbl="conFgAcc1" presStyleIdx="0" presStyleCnt="6">
        <dgm:presLayoutVars>
          <dgm:bulletEnabled val="1"/>
        </dgm:presLayoutVars>
      </dgm:prSet>
      <dgm:spPr/>
    </dgm:pt>
    <dgm:pt modelId="{DF6ED7DB-C388-4098-92AA-85F9BE91B345}" type="pres">
      <dgm:prSet presAssocID="{AD2EBFDA-8E99-43DC-AE92-797A28BAF943}" presName="spaceBetweenRectangles" presStyleCnt="0"/>
      <dgm:spPr/>
    </dgm:pt>
    <dgm:pt modelId="{79E4C27E-C200-49CD-891C-742375D9D740}" type="pres">
      <dgm:prSet presAssocID="{8D5254EB-C7AC-45EF-A723-DEF9FC73863E}" presName="parentLin" presStyleCnt="0"/>
      <dgm:spPr/>
    </dgm:pt>
    <dgm:pt modelId="{E51CA353-2B77-46F5-BA0B-47ADAD4DE73D}" type="pres">
      <dgm:prSet presAssocID="{8D5254EB-C7AC-45EF-A723-DEF9FC73863E}" presName="parentLeftMargin" presStyleLbl="node1" presStyleIdx="0" presStyleCnt="6"/>
      <dgm:spPr/>
    </dgm:pt>
    <dgm:pt modelId="{4542FF46-D828-4E7B-8231-27FCA2F5CEEA}" type="pres">
      <dgm:prSet presAssocID="{8D5254EB-C7AC-45EF-A723-DEF9FC73863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F16EA60-BC1E-4027-BBF9-384084AD0BFB}" type="pres">
      <dgm:prSet presAssocID="{8D5254EB-C7AC-45EF-A723-DEF9FC73863E}" presName="negativeSpace" presStyleCnt="0"/>
      <dgm:spPr/>
    </dgm:pt>
    <dgm:pt modelId="{38B18425-BB45-44CC-BB67-254F45FC7F00}" type="pres">
      <dgm:prSet presAssocID="{8D5254EB-C7AC-45EF-A723-DEF9FC73863E}" presName="childText" presStyleLbl="conFgAcc1" presStyleIdx="1" presStyleCnt="6">
        <dgm:presLayoutVars>
          <dgm:bulletEnabled val="1"/>
        </dgm:presLayoutVars>
      </dgm:prSet>
      <dgm:spPr/>
    </dgm:pt>
    <dgm:pt modelId="{32BEF03D-2A23-4AB8-83B0-DA9362CAF54B}" type="pres">
      <dgm:prSet presAssocID="{46578FD8-925B-4E95-A458-173E3D1A6123}" presName="spaceBetweenRectangles" presStyleCnt="0"/>
      <dgm:spPr/>
    </dgm:pt>
    <dgm:pt modelId="{CCA7CC08-E802-4C04-AFB6-D789792BD058}" type="pres">
      <dgm:prSet presAssocID="{4C9D765E-A6EB-4876-A65D-382274A11D55}" presName="parentLin" presStyleCnt="0"/>
      <dgm:spPr/>
    </dgm:pt>
    <dgm:pt modelId="{9F86531C-0910-4D54-A33A-212C873915DA}" type="pres">
      <dgm:prSet presAssocID="{4C9D765E-A6EB-4876-A65D-382274A11D55}" presName="parentLeftMargin" presStyleLbl="node1" presStyleIdx="1" presStyleCnt="6"/>
      <dgm:spPr/>
    </dgm:pt>
    <dgm:pt modelId="{0E784225-C818-4D87-903B-E661FAD3B95C}" type="pres">
      <dgm:prSet presAssocID="{4C9D765E-A6EB-4876-A65D-382274A11D5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484ED3C-7698-459A-8993-683303ACAAC0}" type="pres">
      <dgm:prSet presAssocID="{4C9D765E-A6EB-4876-A65D-382274A11D55}" presName="negativeSpace" presStyleCnt="0"/>
      <dgm:spPr/>
    </dgm:pt>
    <dgm:pt modelId="{C2DC4CD3-6985-405D-988C-BB1C27DD6F7F}" type="pres">
      <dgm:prSet presAssocID="{4C9D765E-A6EB-4876-A65D-382274A11D55}" presName="childText" presStyleLbl="conFgAcc1" presStyleIdx="2" presStyleCnt="6">
        <dgm:presLayoutVars>
          <dgm:bulletEnabled val="1"/>
        </dgm:presLayoutVars>
      </dgm:prSet>
      <dgm:spPr/>
    </dgm:pt>
    <dgm:pt modelId="{1DE6CC3A-0A4A-4805-80E1-A94EC2E1ABC5}" type="pres">
      <dgm:prSet presAssocID="{523F4A48-9F47-4228-B28C-1CE708BA9061}" presName="spaceBetweenRectangles" presStyleCnt="0"/>
      <dgm:spPr/>
    </dgm:pt>
    <dgm:pt modelId="{D6B85316-9E1E-40BE-87AC-20E2150E7413}" type="pres">
      <dgm:prSet presAssocID="{60FA84DF-3463-43D9-942A-42E205C8105B}" presName="parentLin" presStyleCnt="0"/>
      <dgm:spPr/>
    </dgm:pt>
    <dgm:pt modelId="{5FC0DD40-C694-41F8-8857-383BB88BA8B2}" type="pres">
      <dgm:prSet presAssocID="{60FA84DF-3463-43D9-942A-42E205C8105B}" presName="parentLeftMargin" presStyleLbl="node1" presStyleIdx="2" presStyleCnt="6"/>
      <dgm:spPr/>
    </dgm:pt>
    <dgm:pt modelId="{1A807A2C-5124-4245-BD84-9B17C789A79D}" type="pres">
      <dgm:prSet presAssocID="{60FA84DF-3463-43D9-942A-42E205C8105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38DE209-53B1-4B58-93F9-8EB67692B95D}" type="pres">
      <dgm:prSet presAssocID="{60FA84DF-3463-43D9-942A-42E205C8105B}" presName="negativeSpace" presStyleCnt="0"/>
      <dgm:spPr/>
    </dgm:pt>
    <dgm:pt modelId="{53AC3EF3-9C2F-40F1-822A-BD4C4D33BF79}" type="pres">
      <dgm:prSet presAssocID="{60FA84DF-3463-43D9-942A-42E205C8105B}" presName="childText" presStyleLbl="conFgAcc1" presStyleIdx="3" presStyleCnt="6">
        <dgm:presLayoutVars>
          <dgm:bulletEnabled val="1"/>
        </dgm:presLayoutVars>
      </dgm:prSet>
      <dgm:spPr/>
    </dgm:pt>
    <dgm:pt modelId="{2C0F8531-AFAF-4EAF-8158-9DA22F451174}" type="pres">
      <dgm:prSet presAssocID="{951A1417-6308-480D-A9CD-0AAD107B61AF}" presName="spaceBetweenRectangles" presStyleCnt="0"/>
      <dgm:spPr/>
    </dgm:pt>
    <dgm:pt modelId="{D1CA4F7A-DA07-44B1-BE4F-B5C74CAFA6F1}" type="pres">
      <dgm:prSet presAssocID="{429F5DE1-00F7-4349-A325-2E2A219DA133}" presName="parentLin" presStyleCnt="0"/>
      <dgm:spPr/>
    </dgm:pt>
    <dgm:pt modelId="{A4625D68-0F02-471D-B76C-88A9739AE2AA}" type="pres">
      <dgm:prSet presAssocID="{429F5DE1-00F7-4349-A325-2E2A219DA133}" presName="parentLeftMargin" presStyleLbl="node1" presStyleIdx="3" presStyleCnt="6"/>
      <dgm:spPr/>
    </dgm:pt>
    <dgm:pt modelId="{E82C1002-5362-4BE1-9CFB-B6DC6829D5B0}" type="pres">
      <dgm:prSet presAssocID="{429F5DE1-00F7-4349-A325-2E2A219DA13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016D22F-389E-4AD5-B36F-454B1F149207}" type="pres">
      <dgm:prSet presAssocID="{429F5DE1-00F7-4349-A325-2E2A219DA133}" presName="negativeSpace" presStyleCnt="0"/>
      <dgm:spPr/>
    </dgm:pt>
    <dgm:pt modelId="{6F91B298-F9FD-4988-A330-A44B94AE7C96}" type="pres">
      <dgm:prSet presAssocID="{429F5DE1-00F7-4349-A325-2E2A219DA133}" presName="childText" presStyleLbl="conFgAcc1" presStyleIdx="4" presStyleCnt="6">
        <dgm:presLayoutVars>
          <dgm:bulletEnabled val="1"/>
        </dgm:presLayoutVars>
      </dgm:prSet>
      <dgm:spPr/>
    </dgm:pt>
    <dgm:pt modelId="{136982EA-77F0-4819-9CC4-36042CF6805A}" type="pres">
      <dgm:prSet presAssocID="{16691DFC-CF87-4BF0-B8F6-434147015AD8}" presName="spaceBetweenRectangles" presStyleCnt="0"/>
      <dgm:spPr/>
    </dgm:pt>
    <dgm:pt modelId="{5BF80FD3-328F-42B1-9310-B3B89FE96549}" type="pres">
      <dgm:prSet presAssocID="{BA9776CA-E55F-460C-A1D1-FEB24A22CDCA}" presName="parentLin" presStyleCnt="0"/>
      <dgm:spPr/>
    </dgm:pt>
    <dgm:pt modelId="{FC96A631-DA5B-4790-8909-E591BA34C049}" type="pres">
      <dgm:prSet presAssocID="{BA9776CA-E55F-460C-A1D1-FEB24A22CDCA}" presName="parentLeftMargin" presStyleLbl="node1" presStyleIdx="4" presStyleCnt="6"/>
      <dgm:spPr/>
    </dgm:pt>
    <dgm:pt modelId="{92D3CB30-CB03-4938-85C7-C099EB4E3E73}" type="pres">
      <dgm:prSet presAssocID="{BA9776CA-E55F-460C-A1D1-FEB24A22CDCA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474ECB50-1408-45E3-9515-38CD06BD177B}" type="pres">
      <dgm:prSet presAssocID="{BA9776CA-E55F-460C-A1D1-FEB24A22CDCA}" presName="negativeSpace" presStyleCnt="0"/>
      <dgm:spPr/>
    </dgm:pt>
    <dgm:pt modelId="{1FA773FB-E806-480D-A62D-97F6AA42A6B8}" type="pres">
      <dgm:prSet presAssocID="{BA9776CA-E55F-460C-A1D1-FEB24A22CDCA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38BF2316-EF5A-4DB5-BB0F-C4CBFD8E0371}" type="presOf" srcId="{CC2838EF-D0C0-4873-993B-70A1090FE3B3}" destId="{D23A1F3B-CCD2-487D-93EA-530A2B34635F}" srcOrd="0" destOrd="0" presId="urn:microsoft.com/office/officeart/2005/8/layout/list1"/>
    <dgm:cxn modelId="{47D9AB21-CBB7-4958-9D67-B432D62E14E2}" type="presOf" srcId="{429F5DE1-00F7-4349-A325-2E2A219DA133}" destId="{A4625D68-0F02-471D-B76C-88A9739AE2AA}" srcOrd="0" destOrd="0" presId="urn:microsoft.com/office/officeart/2005/8/layout/list1"/>
    <dgm:cxn modelId="{F23B3624-4B55-4F01-903F-B3FD465F3D27}" srcId="{CC2838EF-D0C0-4873-993B-70A1090FE3B3}" destId="{C5079A8B-0469-4A0E-A5BC-065D53B28597}" srcOrd="0" destOrd="0" parTransId="{B130B6E7-0F98-4E82-AA28-23FF3B39E81A}" sibTransId="{AD2EBFDA-8E99-43DC-AE92-797A28BAF943}"/>
    <dgm:cxn modelId="{C1C70B2C-2D25-40FE-96D6-C90DA7D4A8A7}" type="presOf" srcId="{D1142371-4887-4A80-B8D4-005261CC3506}" destId="{38B18425-BB45-44CC-BB67-254F45FC7F00}" srcOrd="0" destOrd="0" presId="urn:microsoft.com/office/officeart/2005/8/layout/list1"/>
    <dgm:cxn modelId="{952CB236-5C45-4AC3-8EC0-51977AC738CC}" type="presOf" srcId="{429F5DE1-00F7-4349-A325-2E2A219DA133}" destId="{E82C1002-5362-4BE1-9CFB-B6DC6829D5B0}" srcOrd="1" destOrd="0" presId="urn:microsoft.com/office/officeart/2005/8/layout/list1"/>
    <dgm:cxn modelId="{5B0CB738-335C-48FE-A8FF-7104F498D92F}" type="presOf" srcId="{8D5254EB-C7AC-45EF-A723-DEF9FC73863E}" destId="{4542FF46-D828-4E7B-8231-27FCA2F5CEEA}" srcOrd="1" destOrd="0" presId="urn:microsoft.com/office/officeart/2005/8/layout/list1"/>
    <dgm:cxn modelId="{54CF065F-EF5E-4A39-ABE6-282EA4441748}" srcId="{CC2838EF-D0C0-4873-993B-70A1090FE3B3}" destId="{8D5254EB-C7AC-45EF-A723-DEF9FC73863E}" srcOrd="1" destOrd="0" parTransId="{71394684-9386-4F52-B0D5-D088B1FFFD8E}" sibTransId="{46578FD8-925B-4E95-A458-173E3D1A6123}"/>
    <dgm:cxn modelId="{407A7443-A56E-496A-86AB-C7984A3B95BA}" srcId="{8D5254EB-C7AC-45EF-A723-DEF9FC73863E}" destId="{CA519EBE-EC44-4892-8CE4-405AE5F65CA0}" srcOrd="1" destOrd="0" parTransId="{617C6468-3B0F-49E9-A5E9-7A46DF3DF992}" sibTransId="{29AA11CA-EB0D-43FD-AD52-BACB8404EF67}"/>
    <dgm:cxn modelId="{E4E43C44-BC3B-4DBE-BA93-E3D7BA98F2F6}" srcId="{CC2838EF-D0C0-4873-993B-70A1090FE3B3}" destId="{4C9D765E-A6EB-4876-A65D-382274A11D55}" srcOrd="2" destOrd="0" parTransId="{86B45DEF-6D01-4B42-9465-F34E713F5A34}" sibTransId="{523F4A48-9F47-4228-B28C-1CE708BA9061}"/>
    <dgm:cxn modelId="{A5B51B4F-1F79-40A7-8FBC-00B70EA8584D}" type="presOf" srcId="{BA9776CA-E55F-460C-A1D1-FEB24A22CDCA}" destId="{92D3CB30-CB03-4938-85C7-C099EB4E3E73}" srcOrd="1" destOrd="0" presId="urn:microsoft.com/office/officeart/2005/8/layout/list1"/>
    <dgm:cxn modelId="{9EAC4359-7189-4070-8BD8-A0AF77C632AD}" type="presOf" srcId="{C5079A8B-0469-4A0E-A5BC-065D53B28597}" destId="{4488F5F2-03C4-4869-A493-7D608A8147D4}" srcOrd="1" destOrd="0" presId="urn:microsoft.com/office/officeart/2005/8/layout/list1"/>
    <dgm:cxn modelId="{6E2E1D86-5A40-411E-A709-C2D9394F9DD2}" type="presOf" srcId="{4C9D765E-A6EB-4876-A65D-382274A11D55}" destId="{9F86531C-0910-4D54-A33A-212C873915DA}" srcOrd="0" destOrd="0" presId="urn:microsoft.com/office/officeart/2005/8/layout/list1"/>
    <dgm:cxn modelId="{C0BC7B9A-77D6-4C36-B1F7-411B4679F1CA}" srcId="{CC2838EF-D0C0-4873-993B-70A1090FE3B3}" destId="{429F5DE1-00F7-4349-A325-2E2A219DA133}" srcOrd="4" destOrd="0" parTransId="{712E9BBE-CAE7-4ED4-88F8-EA86FFB7F584}" sibTransId="{16691DFC-CF87-4BF0-B8F6-434147015AD8}"/>
    <dgm:cxn modelId="{5426579D-A279-447B-A154-0762E10B23E9}" type="presOf" srcId="{60FA84DF-3463-43D9-942A-42E205C8105B}" destId="{5FC0DD40-C694-41F8-8857-383BB88BA8B2}" srcOrd="0" destOrd="0" presId="urn:microsoft.com/office/officeart/2005/8/layout/list1"/>
    <dgm:cxn modelId="{C307C9A1-B94B-4C34-8642-9892141775C8}" type="presOf" srcId="{60FA84DF-3463-43D9-942A-42E205C8105B}" destId="{1A807A2C-5124-4245-BD84-9B17C789A79D}" srcOrd="1" destOrd="0" presId="urn:microsoft.com/office/officeart/2005/8/layout/list1"/>
    <dgm:cxn modelId="{9A097AAD-75B6-4BC7-834E-49B3AF477334}" type="presOf" srcId="{CA519EBE-EC44-4892-8CE4-405AE5F65CA0}" destId="{38B18425-BB45-44CC-BB67-254F45FC7F00}" srcOrd="0" destOrd="1" presId="urn:microsoft.com/office/officeart/2005/8/layout/list1"/>
    <dgm:cxn modelId="{94652BC5-82C8-4841-B886-5CFA9628D0A2}" srcId="{8D5254EB-C7AC-45EF-A723-DEF9FC73863E}" destId="{D1142371-4887-4A80-B8D4-005261CC3506}" srcOrd="0" destOrd="0" parTransId="{09C6CEB1-B7D3-4BF4-8EE8-40333D4819ED}" sibTransId="{A66E627F-89D3-4C5E-92BA-434B9849FAF0}"/>
    <dgm:cxn modelId="{0B1FC9C8-358D-4C55-8D84-0B0296C96BD4}" srcId="{CC2838EF-D0C0-4873-993B-70A1090FE3B3}" destId="{BA9776CA-E55F-460C-A1D1-FEB24A22CDCA}" srcOrd="5" destOrd="0" parTransId="{0B84E967-9A64-471B-BEE9-94009EFEBBE1}" sibTransId="{D5462A92-105A-4784-B7C0-D82D994F103F}"/>
    <dgm:cxn modelId="{B2E1F3DB-57F4-42C8-A4BC-98D7E2D18728}" type="presOf" srcId="{BA9776CA-E55F-460C-A1D1-FEB24A22CDCA}" destId="{FC96A631-DA5B-4790-8909-E591BA34C049}" srcOrd="0" destOrd="0" presId="urn:microsoft.com/office/officeart/2005/8/layout/list1"/>
    <dgm:cxn modelId="{8D004DE4-1D2C-4CEA-817A-06EA1D38FE6E}" type="presOf" srcId="{4C9D765E-A6EB-4876-A65D-382274A11D55}" destId="{0E784225-C818-4D87-903B-E661FAD3B95C}" srcOrd="1" destOrd="0" presId="urn:microsoft.com/office/officeart/2005/8/layout/list1"/>
    <dgm:cxn modelId="{58B95DE9-66F6-4102-8DE9-BD1E2D6D085A}" type="presOf" srcId="{C5079A8B-0469-4A0E-A5BC-065D53B28597}" destId="{BFFFC57B-71AF-4B5F-B0DD-BD16D33C6F27}" srcOrd="0" destOrd="0" presId="urn:microsoft.com/office/officeart/2005/8/layout/list1"/>
    <dgm:cxn modelId="{824BEEF1-1725-4582-8235-023134171A55}" srcId="{CC2838EF-D0C0-4873-993B-70A1090FE3B3}" destId="{60FA84DF-3463-43D9-942A-42E205C8105B}" srcOrd="3" destOrd="0" parTransId="{7C55813D-920F-445D-B36C-7B0EDD370D00}" sibTransId="{951A1417-6308-480D-A9CD-0AAD107B61AF}"/>
    <dgm:cxn modelId="{E9485DF3-9409-473F-BD3C-87217552D96D}" type="presOf" srcId="{8D5254EB-C7AC-45EF-A723-DEF9FC73863E}" destId="{E51CA353-2B77-46F5-BA0B-47ADAD4DE73D}" srcOrd="0" destOrd="0" presId="urn:microsoft.com/office/officeart/2005/8/layout/list1"/>
    <dgm:cxn modelId="{464F02C7-4E57-4006-87B1-4D37674CD963}" type="presParOf" srcId="{D23A1F3B-CCD2-487D-93EA-530A2B34635F}" destId="{6746D92D-947A-4E36-BF53-BDD4F0FDEBF4}" srcOrd="0" destOrd="0" presId="urn:microsoft.com/office/officeart/2005/8/layout/list1"/>
    <dgm:cxn modelId="{A5ED2816-27A5-407A-85A0-D594677C93AB}" type="presParOf" srcId="{6746D92D-947A-4E36-BF53-BDD4F0FDEBF4}" destId="{BFFFC57B-71AF-4B5F-B0DD-BD16D33C6F27}" srcOrd="0" destOrd="0" presId="urn:microsoft.com/office/officeart/2005/8/layout/list1"/>
    <dgm:cxn modelId="{BBD18A23-823B-454C-8DD2-3D886785172A}" type="presParOf" srcId="{6746D92D-947A-4E36-BF53-BDD4F0FDEBF4}" destId="{4488F5F2-03C4-4869-A493-7D608A8147D4}" srcOrd="1" destOrd="0" presId="urn:microsoft.com/office/officeart/2005/8/layout/list1"/>
    <dgm:cxn modelId="{10263BAF-C536-4665-B455-E886356EB2B8}" type="presParOf" srcId="{D23A1F3B-CCD2-487D-93EA-530A2B34635F}" destId="{A7C7143B-42E5-4622-93D8-BF95AFDE0D36}" srcOrd="1" destOrd="0" presId="urn:microsoft.com/office/officeart/2005/8/layout/list1"/>
    <dgm:cxn modelId="{C7F6EF8B-524C-4708-8841-CE24597EC8AE}" type="presParOf" srcId="{D23A1F3B-CCD2-487D-93EA-530A2B34635F}" destId="{E27996A4-0CDB-4C57-A0C3-A5274BE5066B}" srcOrd="2" destOrd="0" presId="urn:microsoft.com/office/officeart/2005/8/layout/list1"/>
    <dgm:cxn modelId="{C7AAAD56-3285-4E86-9B49-6EC29C7D0A62}" type="presParOf" srcId="{D23A1F3B-CCD2-487D-93EA-530A2B34635F}" destId="{DF6ED7DB-C388-4098-92AA-85F9BE91B345}" srcOrd="3" destOrd="0" presId="urn:microsoft.com/office/officeart/2005/8/layout/list1"/>
    <dgm:cxn modelId="{C17CAC48-4F85-4482-93E7-B7C9D5251A43}" type="presParOf" srcId="{D23A1F3B-CCD2-487D-93EA-530A2B34635F}" destId="{79E4C27E-C200-49CD-891C-742375D9D740}" srcOrd="4" destOrd="0" presId="urn:microsoft.com/office/officeart/2005/8/layout/list1"/>
    <dgm:cxn modelId="{C45744E6-0C1F-4D5A-ABBA-129452A5872A}" type="presParOf" srcId="{79E4C27E-C200-49CD-891C-742375D9D740}" destId="{E51CA353-2B77-46F5-BA0B-47ADAD4DE73D}" srcOrd="0" destOrd="0" presId="urn:microsoft.com/office/officeart/2005/8/layout/list1"/>
    <dgm:cxn modelId="{F006B3E0-0AE2-46FE-AA70-A299204ABFF4}" type="presParOf" srcId="{79E4C27E-C200-49CD-891C-742375D9D740}" destId="{4542FF46-D828-4E7B-8231-27FCA2F5CEEA}" srcOrd="1" destOrd="0" presId="urn:microsoft.com/office/officeart/2005/8/layout/list1"/>
    <dgm:cxn modelId="{43C2BE98-4145-4FCD-ABED-6DDE53682A27}" type="presParOf" srcId="{D23A1F3B-CCD2-487D-93EA-530A2B34635F}" destId="{EF16EA60-BC1E-4027-BBF9-384084AD0BFB}" srcOrd="5" destOrd="0" presId="urn:microsoft.com/office/officeart/2005/8/layout/list1"/>
    <dgm:cxn modelId="{5CEC1AB2-9595-4FDB-8684-F0C4BD983775}" type="presParOf" srcId="{D23A1F3B-CCD2-487D-93EA-530A2B34635F}" destId="{38B18425-BB45-44CC-BB67-254F45FC7F00}" srcOrd="6" destOrd="0" presId="urn:microsoft.com/office/officeart/2005/8/layout/list1"/>
    <dgm:cxn modelId="{B394F837-817F-4B0D-AB51-6807453D631C}" type="presParOf" srcId="{D23A1F3B-CCD2-487D-93EA-530A2B34635F}" destId="{32BEF03D-2A23-4AB8-83B0-DA9362CAF54B}" srcOrd="7" destOrd="0" presId="urn:microsoft.com/office/officeart/2005/8/layout/list1"/>
    <dgm:cxn modelId="{8B7FB3D1-C2A2-4BD8-B3E0-519D95427C66}" type="presParOf" srcId="{D23A1F3B-CCD2-487D-93EA-530A2B34635F}" destId="{CCA7CC08-E802-4C04-AFB6-D789792BD058}" srcOrd="8" destOrd="0" presId="urn:microsoft.com/office/officeart/2005/8/layout/list1"/>
    <dgm:cxn modelId="{7A1FAA34-F043-47BC-9512-8EDD356FB032}" type="presParOf" srcId="{CCA7CC08-E802-4C04-AFB6-D789792BD058}" destId="{9F86531C-0910-4D54-A33A-212C873915DA}" srcOrd="0" destOrd="0" presId="urn:microsoft.com/office/officeart/2005/8/layout/list1"/>
    <dgm:cxn modelId="{467A5B6C-6CE4-428B-8379-B3DBBBA0523B}" type="presParOf" srcId="{CCA7CC08-E802-4C04-AFB6-D789792BD058}" destId="{0E784225-C818-4D87-903B-E661FAD3B95C}" srcOrd="1" destOrd="0" presId="urn:microsoft.com/office/officeart/2005/8/layout/list1"/>
    <dgm:cxn modelId="{C8C9BDD7-FF14-4A6A-BFD6-4EC9D7A5AB2A}" type="presParOf" srcId="{D23A1F3B-CCD2-487D-93EA-530A2B34635F}" destId="{B484ED3C-7698-459A-8993-683303ACAAC0}" srcOrd="9" destOrd="0" presId="urn:microsoft.com/office/officeart/2005/8/layout/list1"/>
    <dgm:cxn modelId="{2C9A341F-CCE2-4D30-B180-AECD063C5C0D}" type="presParOf" srcId="{D23A1F3B-CCD2-487D-93EA-530A2B34635F}" destId="{C2DC4CD3-6985-405D-988C-BB1C27DD6F7F}" srcOrd="10" destOrd="0" presId="urn:microsoft.com/office/officeart/2005/8/layout/list1"/>
    <dgm:cxn modelId="{742BAD3A-CF00-484A-91F2-F37233AD1D19}" type="presParOf" srcId="{D23A1F3B-CCD2-487D-93EA-530A2B34635F}" destId="{1DE6CC3A-0A4A-4805-80E1-A94EC2E1ABC5}" srcOrd="11" destOrd="0" presId="urn:microsoft.com/office/officeart/2005/8/layout/list1"/>
    <dgm:cxn modelId="{76B81491-2D10-47B5-B5F4-92A3AD08B2F9}" type="presParOf" srcId="{D23A1F3B-CCD2-487D-93EA-530A2B34635F}" destId="{D6B85316-9E1E-40BE-87AC-20E2150E7413}" srcOrd="12" destOrd="0" presId="urn:microsoft.com/office/officeart/2005/8/layout/list1"/>
    <dgm:cxn modelId="{F00BC31B-4C7B-40A8-81E7-244088368AC9}" type="presParOf" srcId="{D6B85316-9E1E-40BE-87AC-20E2150E7413}" destId="{5FC0DD40-C694-41F8-8857-383BB88BA8B2}" srcOrd="0" destOrd="0" presId="urn:microsoft.com/office/officeart/2005/8/layout/list1"/>
    <dgm:cxn modelId="{4A2F24B8-05EC-47C1-85D7-77AD725C4076}" type="presParOf" srcId="{D6B85316-9E1E-40BE-87AC-20E2150E7413}" destId="{1A807A2C-5124-4245-BD84-9B17C789A79D}" srcOrd="1" destOrd="0" presId="urn:microsoft.com/office/officeart/2005/8/layout/list1"/>
    <dgm:cxn modelId="{2AD784DA-E25B-4958-A8DE-9E3EAF4E55BA}" type="presParOf" srcId="{D23A1F3B-CCD2-487D-93EA-530A2B34635F}" destId="{838DE209-53B1-4B58-93F9-8EB67692B95D}" srcOrd="13" destOrd="0" presId="urn:microsoft.com/office/officeart/2005/8/layout/list1"/>
    <dgm:cxn modelId="{EBB9A994-4F94-4653-9750-A8CF5DB25584}" type="presParOf" srcId="{D23A1F3B-CCD2-487D-93EA-530A2B34635F}" destId="{53AC3EF3-9C2F-40F1-822A-BD4C4D33BF79}" srcOrd="14" destOrd="0" presId="urn:microsoft.com/office/officeart/2005/8/layout/list1"/>
    <dgm:cxn modelId="{090B4AFE-F40E-4782-BD96-33F48BAD1451}" type="presParOf" srcId="{D23A1F3B-CCD2-487D-93EA-530A2B34635F}" destId="{2C0F8531-AFAF-4EAF-8158-9DA22F451174}" srcOrd="15" destOrd="0" presId="urn:microsoft.com/office/officeart/2005/8/layout/list1"/>
    <dgm:cxn modelId="{617B765D-048E-4064-9450-2B6F80CF2916}" type="presParOf" srcId="{D23A1F3B-CCD2-487D-93EA-530A2B34635F}" destId="{D1CA4F7A-DA07-44B1-BE4F-B5C74CAFA6F1}" srcOrd="16" destOrd="0" presId="urn:microsoft.com/office/officeart/2005/8/layout/list1"/>
    <dgm:cxn modelId="{8B7FE24C-0E51-4183-B36A-3BE7AB3F66CA}" type="presParOf" srcId="{D1CA4F7A-DA07-44B1-BE4F-B5C74CAFA6F1}" destId="{A4625D68-0F02-471D-B76C-88A9739AE2AA}" srcOrd="0" destOrd="0" presId="urn:microsoft.com/office/officeart/2005/8/layout/list1"/>
    <dgm:cxn modelId="{0B8104B6-A073-48FF-9156-608034D6CE17}" type="presParOf" srcId="{D1CA4F7A-DA07-44B1-BE4F-B5C74CAFA6F1}" destId="{E82C1002-5362-4BE1-9CFB-B6DC6829D5B0}" srcOrd="1" destOrd="0" presId="urn:microsoft.com/office/officeart/2005/8/layout/list1"/>
    <dgm:cxn modelId="{D449DA38-4E0D-4842-814E-3C739F6D80F0}" type="presParOf" srcId="{D23A1F3B-CCD2-487D-93EA-530A2B34635F}" destId="{B016D22F-389E-4AD5-B36F-454B1F149207}" srcOrd="17" destOrd="0" presId="urn:microsoft.com/office/officeart/2005/8/layout/list1"/>
    <dgm:cxn modelId="{4FB1828B-4BEC-4920-9106-31CE96C8D044}" type="presParOf" srcId="{D23A1F3B-CCD2-487D-93EA-530A2B34635F}" destId="{6F91B298-F9FD-4988-A330-A44B94AE7C96}" srcOrd="18" destOrd="0" presId="urn:microsoft.com/office/officeart/2005/8/layout/list1"/>
    <dgm:cxn modelId="{DEECEC0F-DB56-4A78-AB18-2AE2AB0EB239}" type="presParOf" srcId="{D23A1F3B-CCD2-487D-93EA-530A2B34635F}" destId="{136982EA-77F0-4819-9CC4-36042CF6805A}" srcOrd="19" destOrd="0" presId="urn:microsoft.com/office/officeart/2005/8/layout/list1"/>
    <dgm:cxn modelId="{4D57A60B-2C44-48CD-9FB1-A9F91837F582}" type="presParOf" srcId="{D23A1F3B-CCD2-487D-93EA-530A2B34635F}" destId="{5BF80FD3-328F-42B1-9310-B3B89FE96549}" srcOrd="20" destOrd="0" presId="urn:microsoft.com/office/officeart/2005/8/layout/list1"/>
    <dgm:cxn modelId="{D3BA8EB8-68C9-43A4-BCC7-836EA6311C02}" type="presParOf" srcId="{5BF80FD3-328F-42B1-9310-B3B89FE96549}" destId="{FC96A631-DA5B-4790-8909-E591BA34C049}" srcOrd="0" destOrd="0" presId="urn:microsoft.com/office/officeart/2005/8/layout/list1"/>
    <dgm:cxn modelId="{834356E1-2FD8-450B-B9AE-9728A898B972}" type="presParOf" srcId="{5BF80FD3-328F-42B1-9310-B3B89FE96549}" destId="{92D3CB30-CB03-4938-85C7-C099EB4E3E73}" srcOrd="1" destOrd="0" presId="urn:microsoft.com/office/officeart/2005/8/layout/list1"/>
    <dgm:cxn modelId="{9D46158C-83D2-427E-A602-0720D705AEE4}" type="presParOf" srcId="{D23A1F3B-CCD2-487D-93EA-530A2B34635F}" destId="{474ECB50-1408-45E3-9515-38CD06BD177B}" srcOrd="21" destOrd="0" presId="urn:microsoft.com/office/officeart/2005/8/layout/list1"/>
    <dgm:cxn modelId="{E6FE44B1-6087-40A5-8AAF-5C0A6C334DB0}" type="presParOf" srcId="{D23A1F3B-CCD2-487D-93EA-530A2B34635F}" destId="{1FA773FB-E806-480D-A62D-97F6AA42A6B8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DE4F7F7-53AC-4D8D-A2A3-376CCDBCB03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79F3777-20D3-4325-BE54-34094C75CC01}">
      <dgm:prSet/>
      <dgm:spPr/>
      <dgm:t>
        <a:bodyPr/>
        <a:lstStyle/>
        <a:p>
          <a:r>
            <a:rPr lang="en-IN" dirty="0"/>
            <a:t>Stealing cookies</a:t>
          </a:r>
          <a:endParaRPr lang="en-US" dirty="0"/>
        </a:p>
      </dgm:t>
    </dgm:pt>
    <dgm:pt modelId="{EFD7EFF1-06EE-48B4-8400-48883591F27B}" type="parTrans" cxnId="{E938F4E8-192B-4142-934F-C5B8D7502BF1}">
      <dgm:prSet/>
      <dgm:spPr/>
      <dgm:t>
        <a:bodyPr/>
        <a:lstStyle/>
        <a:p>
          <a:endParaRPr lang="en-US"/>
        </a:p>
      </dgm:t>
    </dgm:pt>
    <dgm:pt modelId="{0F8CB74D-1A26-4253-8BD9-8D0CCDD83547}" type="sibTrans" cxnId="{E938F4E8-192B-4142-934F-C5B8D7502BF1}">
      <dgm:prSet/>
      <dgm:spPr/>
      <dgm:t>
        <a:bodyPr/>
        <a:lstStyle/>
        <a:p>
          <a:endParaRPr lang="en-US"/>
        </a:p>
      </dgm:t>
    </dgm:pt>
    <dgm:pt modelId="{170F0294-1327-459F-9A39-E074C574B00B}">
      <dgm:prSet/>
      <dgm:spPr/>
      <dgm:t>
        <a:bodyPr/>
        <a:lstStyle/>
        <a:p>
          <a:r>
            <a:rPr lang="en-IN"/>
            <a:t>Cross Site Request Forgery (CSRF attack)</a:t>
          </a:r>
          <a:endParaRPr lang="en-US"/>
        </a:p>
      </dgm:t>
    </dgm:pt>
    <dgm:pt modelId="{9EEA5436-8B31-4BD8-9A0C-C3DC138B75F3}" type="parTrans" cxnId="{015DCF95-3071-415F-9CE2-4075D95C6227}">
      <dgm:prSet/>
      <dgm:spPr/>
      <dgm:t>
        <a:bodyPr/>
        <a:lstStyle/>
        <a:p>
          <a:endParaRPr lang="en-US"/>
        </a:p>
      </dgm:t>
    </dgm:pt>
    <dgm:pt modelId="{789A10F4-6484-471C-B490-060607C8DA66}" type="sibTrans" cxnId="{015DCF95-3071-415F-9CE2-4075D95C6227}">
      <dgm:prSet/>
      <dgm:spPr/>
      <dgm:t>
        <a:bodyPr/>
        <a:lstStyle/>
        <a:p>
          <a:endParaRPr lang="en-US"/>
        </a:p>
      </dgm:t>
    </dgm:pt>
    <dgm:pt modelId="{40432EE3-FDEE-4047-B9D1-B572E20BE8AC}" type="pres">
      <dgm:prSet presAssocID="{6DE4F7F7-53AC-4D8D-A2A3-376CCDBCB03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6911792-B920-4C8B-A3A1-EAFEA560C749}" type="pres">
      <dgm:prSet presAssocID="{C79F3777-20D3-4325-BE54-34094C75CC01}" presName="hierRoot1" presStyleCnt="0"/>
      <dgm:spPr/>
    </dgm:pt>
    <dgm:pt modelId="{3090474E-CFD4-4A14-B4C1-5A29ACB729F3}" type="pres">
      <dgm:prSet presAssocID="{C79F3777-20D3-4325-BE54-34094C75CC01}" presName="composite" presStyleCnt="0"/>
      <dgm:spPr/>
    </dgm:pt>
    <dgm:pt modelId="{2798AC03-4BA0-49CF-91DB-AD1CE08E21CE}" type="pres">
      <dgm:prSet presAssocID="{C79F3777-20D3-4325-BE54-34094C75CC01}" presName="background" presStyleLbl="node0" presStyleIdx="0" presStyleCnt="2"/>
      <dgm:spPr/>
    </dgm:pt>
    <dgm:pt modelId="{643DB7F0-5E02-42AB-BFDC-95512BF5F7CA}" type="pres">
      <dgm:prSet presAssocID="{C79F3777-20D3-4325-BE54-34094C75CC01}" presName="text" presStyleLbl="fgAcc0" presStyleIdx="0" presStyleCnt="2">
        <dgm:presLayoutVars>
          <dgm:chPref val="3"/>
        </dgm:presLayoutVars>
      </dgm:prSet>
      <dgm:spPr/>
    </dgm:pt>
    <dgm:pt modelId="{E7840D65-378B-434A-B035-C6A98405D69D}" type="pres">
      <dgm:prSet presAssocID="{C79F3777-20D3-4325-BE54-34094C75CC01}" presName="hierChild2" presStyleCnt="0"/>
      <dgm:spPr/>
    </dgm:pt>
    <dgm:pt modelId="{0D0FEE31-5371-4612-A426-0D76C8BA7011}" type="pres">
      <dgm:prSet presAssocID="{170F0294-1327-459F-9A39-E074C574B00B}" presName="hierRoot1" presStyleCnt="0"/>
      <dgm:spPr/>
    </dgm:pt>
    <dgm:pt modelId="{B6BFB7C2-8B06-4184-910B-96BB2FA558DC}" type="pres">
      <dgm:prSet presAssocID="{170F0294-1327-459F-9A39-E074C574B00B}" presName="composite" presStyleCnt="0"/>
      <dgm:spPr/>
    </dgm:pt>
    <dgm:pt modelId="{1D25E0FF-3B13-49E7-AD42-A21E446863DA}" type="pres">
      <dgm:prSet presAssocID="{170F0294-1327-459F-9A39-E074C574B00B}" presName="background" presStyleLbl="node0" presStyleIdx="1" presStyleCnt="2"/>
      <dgm:spPr/>
    </dgm:pt>
    <dgm:pt modelId="{F29F23BD-D250-476E-81EC-0398C6876628}" type="pres">
      <dgm:prSet presAssocID="{170F0294-1327-459F-9A39-E074C574B00B}" presName="text" presStyleLbl="fgAcc0" presStyleIdx="1" presStyleCnt="2">
        <dgm:presLayoutVars>
          <dgm:chPref val="3"/>
        </dgm:presLayoutVars>
      </dgm:prSet>
      <dgm:spPr/>
    </dgm:pt>
    <dgm:pt modelId="{7B79B9C5-78E5-4C3E-A0C8-C3946BA7AFF9}" type="pres">
      <dgm:prSet presAssocID="{170F0294-1327-459F-9A39-E074C574B00B}" presName="hierChild2" presStyleCnt="0"/>
      <dgm:spPr/>
    </dgm:pt>
  </dgm:ptLst>
  <dgm:cxnLst>
    <dgm:cxn modelId="{5F756514-1223-42BE-9FB3-93A42586685D}" type="presOf" srcId="{170F0294-1327-459F-9A39-E074C574B00B}" destId="{F29F23BD-D250-476E-81EC-0398C6876628}" srcOrd="0" destOrd="0" presId="urn:microsoft.com/office/officeart/2005/8/layout/hierarchy1"/>
    <dgm:cxn modelId="{D39E215F-3D91-48B7-81BE-869A8895E9C5}" type="presOf" srcId="{6DE4F7F7-53AC-4D8D-A2A3-376CCDBCB031}" destId="{40432EE3-FDEE-4047-B9D1-B572E20BE8AC}" srcOrd="0" destOrd="0" presId="urn:microsoft.com/office/officeart/2005/8/layout/hierarchy1"/>
    <dgm:cxn modelId="{4C144B94-6EA9-428A-BCC7-12205023E543}" type="presOf" srcId="{C79F3777-20D3-4325-BE54-34094C75CC01}" destId="{643DB7F0-5E02-42AB-BFDC-95512BF5F7CA}" srcOrd="0" destOrd="0" presId="urn:microsoft.com/office/officeart/2005/8/layout/hierarchy1"/>
    <dgm:cxn modelId="{015DCF95-3071-415F-9CE2-4075D95C6227}" srcId="{6DE4F7F7-53AC-4D8D-A2A3-376CCDBCB031}" destId="{170F0294-1327-459F-9A39-E074C574B00B}" srcOrd="1" destOrd="0" parTransId="{9EEA5436-8B31-4BD8-9A0C-C3DC138B75F3}" sibTransId="{789A10F4-6484-471C-B490-060607C8DA66}"/>
    <dgm:cxn modelId="{E938F4E8-192B-4142-934F-C5B8D7502BF1}" srcId="{6DE4F7F7-53AC-4D8D-A2A3-376CCDBCB031}" destId="{C79F3777-20D3-4325-BE54-34094C75CC01}" srcOrd="0" destOrd="0" parTransId="{EFD7EFF1-06EE-48B4-8400-48883591F27B}" sibTransId="{0F8CB74D-1A26-4253-8BD9-8D0CCDD83547}"/>
    <dgm:cxn modelId="{F70C327B-BA41-4D47-9D4B-7CB75D9A318C}" type="presParOf" srcId="{40432EE3-FDEE-4047-B9D1-B572E20BE8AC}" destId="{A6911792-B920-4C8B-A3A1-EAFEA560C749}" srcOrd="0" destOrd="0" presId="urn:microsoft.com/office/officeart/2005/8/layout/hierarchy1"/>
    <dgm:cxn modelId="{DC2F731F-F4C1-476B-AE46-35F8B3C896B7}" type="presParOf" srcId="{A6911792-B920-4C8B-A3A1-EAFEA560C749}" destId="{3090474E-CFD4-4A14-B4C1-5A29ACB729F3}" srcOrd="0" destOrd="0" presId="urn:microsoft.com/office/officeart/2005/8/layout/hierarchy1"/>
    <dgm:cxn modelId="{EA46405F-762D-4C07-9DE7-0541E43C8116}" type="presParOf" srcId="{3090474E-CFD4-4A14-B4C1-5A29ACB729F3}" destId="{2798AC03-4BA0-49CF-91DB-AD1CE08E21CE}" srcOrd="0" destOrd="0" presId="urn:microsoft.com/office/officeart/2005/8/layout/hierarchy1"/>
    <dgm:cxn modelId="{01DA75BB-8F82-4B1B-9A26-7897129CD1EE}" type="presParOf" srcId="{3090474E-CFD4-4A14-B4C1-5A29ACB729F3}" destId="{643DB7F0-5E02-42AB-BFDC-95512BF5F7CA}" srcOrd="1" destOrd="0" presId="urn:microsoft.com/office/officeart/2005/8/layout/hierarchy1"/>
    <dgm:cxn modelId="{F060F55C-21CC-4656-BE98-7DEB19622EA0}" type="presParOf" srcId="{A6911792-B920-4C8B-A3A1-EAFEA560C749}" destId="{E7840D65-378B-434A-B035-C6A98405D69D}" srcOrd="1" destOrd="0" presId="urn:microsoft.com/office/officeart/2005/8/layout/hierarchy1"/>
    <dgm:cxn modelId="{BE82F8E4-5EC9-40C5-9E6B-8A30B9306060}" type="presParOf" srcId="{40432EE3-FDEE-4047-B9D1-B572E20BE8AC}" destId="{0D0FEE31-5371-4612-A426-0D76C8BA7011}" srcOrd="1" destOrd="0" presId="urn:microsoft.com/office/officeart/2005/8/layout/hierarchy1"/>
    <dgm:cxn modelId="{811E1A66-E55A-412B-A1C5-92E09B83DF51}" type="presParOf" srcId="{0D0FEE31-5371-4612-A426-0D76C8BA7011}" destId="{B6BFB7C2-8B06-4184-910B-96BB2FA558DC}" srcOrd="0" destOrd="0" presId="urn:microsoft.com/office/officeart/2005/8/layout/hierarchy1"/>
    <dgm:cxn modelId="{9211C695-4126-4060-8335-C3CC07F3708F}" type="presParOf" srcId="{B6BFB7C2-8B06-4184-910B-96BB2FA558DC}" destId="{1D25E0FF-3B13-49E7-AD42-A21E446863DA}" srcOrd="0" destOrd="0" presId="urn:microsoft.com/office/officeart/2005/8/layout/hierarchy1"/>
    <dgm:cxn modelId="{B7105330-8DA8-4A42-88BE-F07F27A80691}" type="presParOf" srcId="{B6BFB7C2-8B06-4184-910B-96BB2FA558DC}" destId="{F29F23BD-D250-476E-81EC-0398C6876628}" srcOrd="1" destOrd="0" presId="urn:microsoft.com/office/officeart/2005/8/layout/hierarchy1"/>
    <dgm:cxn modelId="{0A26D547-4EA6-46E7-B25B-14F102420FCA}" type="presParOf" srcId="{0D0FEE31-5371-4612-A426-0D76C8BA7011}" destId="{7B79B9C5-78E5-4C3E-A0C8-C3946BA7AFF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3FCE0B-8078-4D25-AF53-21851AACE5ED}">
      <dsp:nvSpPr>
        <dsp:cNvPr id="0" name=""/>
        <dsp:cNvSpPr/>
      </dsp:nvSpPr>
      <dsp:spPr>
        <a:xfrm>
          <a:off x="0" y="1407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A23D5D-2FF0-4EAC-BA69-B064A4E72A00}">
      <dsp:nvSpPr>
        <dsp:cNvPr id="0" name=""/>
        <dsp:cNvSpPr/>
      </dsp:nvSpPr>
      <dsp:spPr>
        <a:xfrm>
          <a:off x="181438" y="136361"/>
          <a:ext cx="329887" cy="3298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6BB24-AD6D-4482-AE07-1D28BCD40B93}">
      <dsp:nvSpPr>
        <dsp:cNvPr id="0" name=""/>
        <dsp:cNvSpPr/>
      </dsp:nvSpPr>
      <dsp:spPr>
        <a:xfrm>
          <a:off x="692764" y="1407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Key-value storage that stores values as strings</a:t>
          </a:r>
          <a:endParaRPr lang="en-US" sz="1500" kern="1200"/>
        </a:p>
      </dsp:txBody>
      <dsp:txXfrm>
        <a:off x="692764" y="1407"/>
        <a:ext cx="9822835" cy="599796"/>
      </dsp:txXfrm>
    </dsp:sp>
    <dsp:sp modelId="{0C7E21F0-5EEC-4110-B544-302AA0DB5502}">
      <dsp:nvSpPr>
        <dsp:cNvPr id="0" name=""/>
        <dsp:cNvSpPr/>
      </dsp:nvSpPr>
      <dsp:spPr>
        <a:xfrm>
          <a:off x="0" y="751152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98AB9F-F68D-427D-9930-69DBFDCC675B}">
      <dsp:nvSpPr>
        <dsp:cNvPr id="0" name=""/>
        <dsp:cNvSpPr/>
      </dsp:nvSpPr>
      <dsp:spPr>
        <a:xfrm>
          <a:off x="181438" y="886107"/>
          <a:ext cx="329887" cy="3298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E26955-7D4E-4D4F-9F33-E8829CFDD3BD}">
      <dsp:nvSpPr>
        <dsp:cNvPr id="0" name=""/>
        <dsp:cNvSpPr/>
      </dsp:nvSpPr>
      <dsp:spPr>
        <a:xfrm>
          <a:off x="692764" y="751152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Does not have expiration date (persistent storage) unless explicitly clear the browser using settings or JavaScript</a:t>
          </a:r>
          <a:endParaRPr lang="en-US" sz="1500" kern="1200"/>
        </a:p>
      </dsp:txBody>
      <dsp:txXfrm>
        <a:off x="692764" y="751152"/>
        <a:ext cx="9822835" cy="599796"/>
      </dsp:txXfrm>
    </dsp:sp>
    <dsp:sp modelId="{62E72CFB-4470-4C97-B1DC-AE57637C6B38}">
      <dsp:nvSpPr>
        <dsp:cNvPr id="0" name=""/>
        <dsp:cNvSpPr/>
      </dsp:nvSpPr>
      <dsp:spPr>
        <a:xfrm>
          <a:off x="0" y="1500898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70179-AF4A-4138-B494-34778F59BD91}">
      <dsp:nvSpPr>
        <dsp:cNvPr id="0" name=""/>
        <dsp:cNvSpPr/>
      </dsp:nvSpPr>
      <dsp:spPr>
        <a:xfrm>
          <a:off x="181438" y="1635852"/>
          <a:ext cx="329887" cy="3298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768526-260E-47BF-A107-1136C8DF2139}">
      <dsp:nvSpPr>
        <dsp:cNvPr id="0" name=""/>
        <dsp:cNvSpPr/>
      </dsp:nvSpPr>
      <dsp:spPr>
        <a:xfrm>
          <a:off x="692764" y="150089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Up to 10MB data can be stored</a:t>
          </a:r>
          <a:endParaRPr lang="en-US" sz="1500" kern="1200"/>
        </a:p>
      </dsp:txBody>
      <dsp:txXfrm>
        <a:off x="692764" y="1500898"/>
        <a:ext cx="9822835" cy="599796"/>
      </dsp:txXfrm>
    </dsp:sp>
    <dsp:sp modelId="{B3653F38-76DE-4CE7-83C2-33C7A5ABC696}">
      <dsp:nvSpPr>
        <dsp:cNvPr id="0" name=""/>
        <dsp:cNvSpPr/>
      </dsp:nvSpPr>
      <dsp:spPr>
        <a:xfrm>
          <a:off x="0" y="2250643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61144D-2932-4955-A9C6-1EB7622747CC}">
      <dsp:nvSpPr>
        <dsp:cNvPr id="0" name=""/>
        <dsp:cNvSpPr/>
      </dsp:nvSpPr>
      <dsp:spPr>
        <a:xfrm>
          <a:off x="181438" y="2385597"/>
          <a:ext cx="329887" cy="3298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CA15AA-F3AC-4EE3-AC83-FFEED7C05124}">
      <dsp:nvSpPr>
        <dsp:cNvPr id="0" name=""/>
        <dsp:cNvSpPr/>
      </dsp:nvSpPr>
      <dsp:spPr>
        <a:xfrm>
          <a:off x="692764" y="2250643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Follow the same-origin policy, which means the Protocol(Http/Https), port and the host are the same. Only scripts of the same origin can access </a:t>
          </a:r>
          <a:r>
            <a:rPr lang="en-IN" sz="1500" kern="1200" dirty="0" err="1"/>
            <a:t>localStorage</a:t>
          </a:r>
          <a:r>
            <a:rPr lang="en-IN" sz="1500" kern="1200" dirty="0"/>
            <a:t> data</a:t>
          </a:r>
          <a:endParaRPr lang="en-US" sz="1500" kern="1200" dirty="0"/>
        </a:p>
      </dsp:txBody>
      <dsp:txXfrm>
        <a:off x="692764" y="2250643"/>
        <a:ext cx="9822835" cy="599796"/>
      </dsp:txXfrm>
    </dsp:sp>
    <dsp:sp modelId="{84A46192-2971-43E6-B563-8F21773FF6B3}">
      <dsp:nvSpPr>
        <dsp:cNvPr id="0" name=""/>
        <dsp:cNvSpPr/>
      </dsp:nvSpPr>
      <dsp:spPr>
        <a:xfrm>
          <a:off x="0" y="3000388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D7AFD1-B266-43F7-B362-2C5F525A02DF}">
      <dsp:nvSpPr>
        <dsp:cNvPr id="0" name=""/>
        <dsp:cNvSpPr/>
      </dsp:nvSpPr>
      <dsp:spPr>
        <a:xfrm>
          <a:off x="181438" y="3135342"/>
          <a:ext cx="329887" cy="3298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1E5F41-A926-428D-AE80-DE932ED2EFFE}">
      <dsp:nvSpPr>
        <dsp:cNvPr id="0" name=""/>
        <dsp:cNvSpPr/>
      </dsp:nvSpPr>
      <dsp:spPr>
        <a:xfrm>
          <a:off x="692764" y="300038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Do not send to server, for client-side usage only</a:t>
          </a:r>
          <a:endParaRPr lang="en-US" sz="1500" kern="1200"/>
        </a:p>
      </dsp:txBody>
      <dsp:txXfrm>
        <a:off x="692764" y="3000388"/>
        <a:ext cx="9822835" cy="599796"/>
      </dsp:txXfrm>
    </dsp:sp>
    <dsp:sp modelId="{FB59424C-9584-4DD1-886B-7CC7D4DF6A7E}">
      <dsp:nvSpPr>
        <dsp:cNvPr id="0" name=""/>
        <dsp:cNvSpPr/>
      </dsp:nvSpPr>
      <dsp:spPr>
        <a:xfrm>
          <a:off x="0" y="3750134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B7DA1-058A-43A2-8BA0-90DE5EB5C5E1}">
      <dsp:nvSpPr>
        <dsp:cNvPr id="0" name=""/>
        <dsp:cNvSpPr/>
      </dsp:nvSpPr>
      <dsp:spPr>
        <a:xfrm>
          <a:off x="181438" y="3885088"/>
          <a:ext cx="329887" cy="32988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1FAADB-EFBC-4964-9ED4-A672855BEB19}">
      <dsp:nvSpPr>
        <dsp:cNvPr id="0" name=""/>
        <dsp:cNvSpPr/>
      </dsp:nvSpPr>
      <dsp:spPr>
        <a:xfrm>
          <a:off x="692764" y="3750134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/>
            <a:t>Use case: </a:t>
          </a:r>
          <a:r>
            <a:rPr lang="en-IN" sz="1500" kern="1200" dirty="0"/>
            <a:t>Store user-related data like theme, language, etc.</a:t>
          </a:r>
          <a:endParaRPr lang="en-US" sz="1500" kern="1200" dirty="0"/>
        </a:p>
      </dsp:txBody>
      <dsp:txXfrm>
        <a:off x="692764" y="3750134"/>
        <a:ext cx="9822835" cy="5997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1BE68-3D64-4F2C-A606-67A15BDA81B5}">
      <dsp:nvSpPr>
        <dsp:cNvPr id="0" name=""/>
        <dsp:cNvSpPr/>
      </dsp:nvSpPr>
      <dsp:spPr>
        <a:xfrm>
          <a:off x="0" y="538"/>
          <a:ext cx="10945037" cy="12609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3B7661-DE6B-4F38-8CE1-BBD358ABA783}">
      <dsp:nvSpPr>
        <dsp:cNvPr id="0" name=""/>
        <dsp:cNvSpPr/>
      </dsp:nvSpPr>
      <dsp:spPr>
        <a:xfrm>
          <a:off x="381433" y="284249"/>
          <a:ext cx="693514" cy="6935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69185A-386B-48FA-B008-B0E177ADF026}">
      <dsp:nvSpPr>
        <dsp:cNvPr id="0" name=""/>
        <dsp:cNvSpPr/>
      </dsp:nvSpPr>
      <dsp:spPr>
        <a:xfrm>
          <a:off x="1456381" y="538"/>
          <a:ext cx="9488655" cy="1260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49" tIns="133449" rIns="133449" bIns="133449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An </a:t>
          </a:r>
          <a:r>
            <a:rPr lang="en-IN" sz="2400" b="1" kern="1200" dirty="0"/>
            <a:t>HTTP cookie </a:t>
          </a:r>
          <a:r>
            <a:rPr lang="en-IN" sz="2400" kern="1200" dirty="0"/>
            <a:t>is a</a:t>
          </a:r>
          <a:r>
            <a:rPr lang="en-IN" sz="2400" b="1" kern="1200" dirty="0"/>
            <a:t> piece of data </a:t>
          </a:r>
          <a:r>
            <a:rPr lang="en-IN" sz="2400" kern="1200" dirty="0"/>
            <a:t>that a </a:t>
          </a:r>
          <a:r>
            <a:rPr lang="en-IN" sz="2400" b="1" kern="1200" dirty="0"/>
            <a:t>server sends </a:t>
          </a:r>
          <a:r>
            <a:rPr lang="en-IN" sz="2400" kern="1200" dirty="0"/>
            <a:t>to a </a:t>
          </a:r>
          <a:r>
            <a:rPr lang="en-IN" sz="2400" b="1" kern="1200" dirty="0"/>
            <a:t>web browser.</a:t>
          </a:r>
          <a:endParaRPr lang="en-US" sz="2400" b="1" kern="1200" dirty="0"/>
        </a:p>
      </dsp:txBody>
      <dsp:txXfrm>
        <a:off x="1456381" y="538"/>
        <a:ext cx="9488655" cy="1260936"/>
      </dsp:txXfrm>
    </dsp:sp>
    <dsp:sp modelId="{02CAC1C3-EDAC-469D-B49A-6BCE624D0ADC}">
      <dsp:nvSpPr>
        <dsp:cNvPr id="0" name=""/>
        <dsp:cNvSpPr/>
      </dsp:nvSpPr>
      <dsp:spPr>
        <a:xfrm>
          <a:off x="0" y="1576708"/>
          <a:ext cx="10945037" cy="12609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8F8C00-F6DF-4FA1-84A1-4D198C1A6639}">
      <dsp:nvSpPr>
        <dsp:cNvPr id="0" name=""/>
        <dsp:cNvSpPr/>
      </dsp:nvSpPr>
      <dsp:spPr>
        <a:xfrm>
          <a:off x="381433" y="1860419"/>
          <a:ext cx="693514" cy="6935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254255-A5F0-4082-9C16-C64C401BF931}">
      <dsp:nvSpPr>
        <dsp:cNvPr id="0" name=""/>
        <dsp:cNvSpPr/>
      </dsp:nvSpPr>
      <dsp:spPr>
        <a:xfrm>
          <a:off x="1456381" y="1576708"/>
          <a:ext cx="9488655" cy="1260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49" tIns="133449" rIns="133449" bIns="133449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Then, the </a:t>
          </a:r>
          <a:r>
            <a:rPr lang="en-IN" sz="2400" b="1" kern="1200" dirty="0"/>
            <a:t>web browser </a:t>
          </a:r>
          <a:r>
            <a:rPr lang="en-IN" sz="2400" kern="1200" dirty="0"/>
            <a:t>stores the </a:t>
          </a:r>
          <a:r>
            <a:rPr lang="en-IN" sz="2400" b="1" kern="1200" dirty="0"/>
            <a:t>HTTP cookie </a:t>
          </a:r>
          <a:r>
            <a:rPr lang="en-IN" sz="2400" kern="1200" dirty="0"/>
            <a:t>on the </a:t>
          </a:r>
          <a:r>
            <a:rPr lang="en-IN" sz="2400" b="1" kern="1200" dirty="0"/>
            <a:t>user’s computer </a:t>
          </a:r>
          <a:r>
            <a:rPr lang="en-IN" sz="2400" kern="1200" dirty="0"/>
            <a:t>and </a:t>
          </a:r>
          <a:r>
            <a:rPr lang="en-IN" sz="2400" b="1" kern="1200" dirty="0"/>
            <a:t>sends it back </a:t>
          </a:r>
          <a:r>
            <a:rPr lang="en-IN" sz="2400" kern="1200" dirty="0"/>
            <a:t>to the </a:t>
          </a:r>
          <a:r>
            <a:rPr lang="en-IN" sz="2400" b="1" kern="1200" dirty="0"/>
            <a:t>same server </a:t>
          </a:r>
          <a:r>
            <a:rPr lang="en-IN" sz="2400" kern="1200" dirty="0"/>
            <a:t>in the later requests.</a:t>
          </a:r>
          <a:endParaRPr lang="en-US" sz="2400" kern="1200" dirty="0"/>
        </a:p>
      </dsp:txBody>
      <dsp:txXfrm>
        <a:off x="1456381" y="1576708"/>
        <a:ext cx="9488655" cy="1260936"/>
      </dsp:txXfrm>
    </dsp:sp>
    <dsp:sp modelId="{13125DA0-27AF-45DF-A7DB-0558A50D70FC}">
      <dsp:nvSpPr>
        <dsp:cNvPr id="0" name=""/>
        <dsp:cNvSpPr/>
      </dsp:nvSpPr>
      <dsp:spPr>
        <a:xfrm>
          <a:off x="0" y="3152879"/>
          <a:ext cx="10945037" cy="12609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C43FC4-F396-44E3-865D-B92CD08925EE}">
      <dsp:nvSpPr>
        <dsp:cNvPr id="0" name=""/>
        <dsp:cNvSpPr/>
      </dsp:nvSpPr>
      <dsp:spPr>
        <a:xfrm>
          <a:off x="381433" y="3436589"/>
          <a:ext cx="693514" cy="6935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3DCE50-7848-4359-94EF-C6A31DAEAEEA}">
      <dsp:nvSpPr>
        <dsp:cNvPr id="0" name=""/>
        <dsp:cNvSpPr/>
      </dsp:nvSpPr>
      <dsp:spPr>
        <a:xfrm>
          <a:off x="1456381" y="3152879"/>
          <a:ext cx="9488655" cy="1260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49" tIns="133449" rIns="133449" bIns="133449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An </a:t>
          </a:r>
          <a:r>
            <a:rPr lang="en-IN" sz="2400" b="1" kern="1200" dirty="0"/>
            <a:t>HTTP cookie </a:t>
          </a:r>
          <a:r>
            <a:rPr lang="en-IN" sz="2400" kern="1200" dirty="0"/>
            <a:t>is also known as a </a:t>
          </a:r>
          <a:r>
            <a:rPr lang="en-IN" sz="2400" b="1" kern="1200" dirty="0"/>
            <a:t>web cookie </a:t>
          </a:r>
          <a:r>
            <a:rPr lang="en-IN" sz="2400" kern="1200" dirty="0"/>
            <a:t>or </a:t>
          </a:r>
          <a:r>
            <a:rPr lang="en-IN" sz="2400" b="1" kern="1200" dirty="0"/>
            <a:t>browser cookie. </a:t>
          </a:r>
          <a:r>
            <a:rPr lang="en-IN" sz="2400" kern="1200" dirty="0"/>
            <a:t>And it is commonly called a </a:t>
          </a:r>
          <a:r>
            <a:rPr lang="en-IN" sz="2400" b="1" kern="1200" dirty="0"/>
            <a:t>cookie</a:t>
          </a:r>
          <a:r>
            <a:rPr lang="en-IN" sz="2400" kern="1200" dirty="0"/>
            <a:t>.</a:t>
          </a:r>
          <a:endParaRPr lang="en-US" sz="2400" kern="1200" dirty="0"/>
        </a:p>
      </dsp:txBody>
      <dsp:txXfrm>
        <a:off x="1456381" y="3152879"/>
        <a:ext cx="9488655" cy="12609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996A4-0CDB-4C57-A0C3-A5274BE5066B}">
      <dsp:nvSpPr>
        <dsp:cNvPr id="0" name=""/>
        <dsp:cNvSpPr/>
      </dsp:nvSpPr>
      <dsp:spPr>
        <a:xfrm>
          <a:off x="0" y="283464"/>
          <a:ext cx="10515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88F5F2-03C4-4869-A493-7D608A8147D4}">
      <dsp:nvSpPr>
        <dsp:cNvPr id="0" name=""/>
        <dsp:cNvSpPr/>
      </dsp:nvSpPr>
      <dsp:spPr>
        <a:xfrm>
          <a:off x="525780" y="76824"/>
          <a:ext cx="73609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Sent with every request</a:t>
          </a:r>
          <a:endParaRPr lang="en-US" sz="1400" kern="1200" dirty="0"/>
        </a:p>
      </dsp:txBody>
      <dsp:txXfrm>
        <a:off x="545955" y="96999"/>
        <a:ext cx="7320570" cy="372930"/>
      </dsp:txXfrm>
    </dsp:sp>
    <dsp:sp modelId="{38B18425-BB45-44CC-BB67-254F45FC7F00}">
      <dsp:nvSpPr>
        <dsp:cNvPr id="0" name=""/>
        <dsp:cNvSpPr/>
      </dsp:nvSpPr>
      <dsp:spPr>
        <a:xfrm>
          <a:off x="0" y="918504"/>
          <a:ext cx="10515600" cy="81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91592" rIns="81612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/>
            <a:t>Domain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/>
            <a:t>Path</a:t>
          </a:r>
          <a:endParaRPr lang="en-US" sz="1400" kern="1200"/>
        </a:p>
      </dsp:txBody>
      <dsp:txXfrm>
        <a:off x="0" y="918504"/>
        <a:ext cx="10515600" cy="815850"/>
      </dsp:txXfrm>
    </dsp:sp>
    <dsp:sp modelId="{4542FF46-D828-4E7B-8231-27FCA2F5CEEA}">
      <dsp:nvSpPr>
        <dsp:cNvPr id="0" name=""/>
        <dsp:cNvSpPr/>
      </dsp:nvSpPr>
      <dsp:spPr>
        <a:xfrm>
          <a:off x="525780" y="711864"/>
          <a:ext cx="73609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Cookie Scope</a:t>
          </a:r>
          <a:endParaRPr lang="en-US" sz="1400" kern="1200"/>
        </a:p>
      </dsp:txBody>
      <dsp:txXfrm>
        <a:off x="545955" y="732039"/>
        <a:ext cx="7320570" cy="372930"/>
      </dsp:txXfrm>
    </dsp:sp>
    <dsp:sp modelId="{C2DC4CD3-6985-405D-988C-BB1C27DD6F7F}">
      <dsp:nvSpPr>
        <dsp:cNvPr id="0" name=""/>
        <dsp:cNvSpPr/>
      </dsp:nvSpPr>
      <dsp:spPr>
        <a:xfrm>
          <a:off x="0" y="2016594"/>
          <a:ext cx="10515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784225-C818-4D87-903B-E661FAD3B95C}">
      <dsp:nvSpPr>
        <dsp:cNvPr id="0" name=""/>
        <dsp:cNvSpPr/>
      </dsp:nvSpPr>
      <dsp:spPr>
        <a:xfrm>
          <a:off x="525780" y="1809954"/>
          <a:ext cx="73609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Expires, max-age</a:t>
          </a:r>
          <a:endParaRPr lang="en-US" sz="1400" kern="1200"/>
        </a:p>
      </dsp:txBody>
      <dsp:txXfrm>
        <a:off x="545955" y="1830129"/>
        <a:ext cx="7320570" cy="372930"/>
      </dsp:txXfrm>
    </dsp:sp>
    <dsp:sp modelId="{53AC3EF3-9C2F-40F1-822A-BD4C4D33BF79}">
      <dsp:nvSpPr>
        <dsp:cNvPr id="0" name=""/>
        <dsp:cNvSpPr/>
      </dsp:nvSpPr>
      <dsp:spPr>
        <a:xfrm>
          <a:off x="0" y="2651634"/>
          <a:ext cx="10515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807A2C-5124-4245-BD84-9B17C789A79D}">
      <dsp:nvSpPr>
        <dsp:cNvPr id="0" name=""/>
        <dsp:cNvSpPr/>
      </dsp:nvSpPr>
      <dsp:spPr>
        <a:xfrm>
          <a:off x="525780" y="2444994"/>
          <a:ext cx="73609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Same site</a:t>
          </a:r>
          <a:endParaRPr lang="en-US" sz="1400" kern="1200"/>
        </a:p>
      </dsp:txBody>
      <dsp:txXfrm>
        <a:off x="545955" y="2465169"/>
        <a:ext cx="7320570" cy="372930"/>
      </dsp:txXfrm>
    </dsp:sp>
    <dsp:sp modelId="{6F91B298-F9FD-4988-A330-A44B94AE7C96}">
      <dsp:nvSpPr>
        <dsp:cNvPr id="0" name=""/>
        <dsp:cNvSpPr/>
      </dsp:nvSpPr>
      <dsp:spPr>
        <a:xfrm>
          <a:off x="0" y="3286674"/>
          <a:ext cx="10515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2C1002-5362-4BE1-9CFB-B6DC6829D5B0}">
      <dsp:nvSpPr>
        <dsp:cNvPr id="0" name=""/>
        <dsp:cNvSpPr/>
      </dsp:nvSpPr>
      <dsp:spPr>
        <a:xfrm>
          <a:off x="525780" y="3080034"/>
          <a:ext cx="73609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Secure</a:t>
          </a:r>
          <a:endParaRPr lang="en-US" sz="1400" kern="1200"/>
        </a:p>
      </dsp:txBody>
      <dsp:txXfrm>
        <a:off x="545955" y="3100209"/>
        <a:ext cx="7320570" cy="372930"/>
      </dsp:txXfrm>
    </dsp:sp>
    <dsp:sp modelId="{1FA773FB-E806-480D-A62D-97F6AA42A6B8}">
      <dsp:nvSpPr>
        <dsp:cNvPr id="0" name=""/>
        <dsp:cNvSpPr/>
      </dsp:nvSpPr>
      <dsp:spPr>
        <a:xfrm>
          <a:off x="0" y="3921714"/>
          <a:ext cx="10515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D3CB30-CB03-4938-85C7-C099EB4E3E73}">
      <dsp:nvSpPr>
        <dsp:cNvPr id="0" name=""/>
        <dsp:cNvSpPr/>
      </dsp:nvSpPr>
      <dsp:spPr>
        <a:xfrm>
          <a:off x="525780" y="3715074"/>
          <a:ext cx="73609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httpOnly</a:t>
          </a:r>
          <a:endParaRPr lang="en-US" sz="1400" kern="1200"/>
        </a:p>
      </dsp:txBody>
      <dsp:txXfrm>
        <a:off x="545955" y="3735249"/>
        <a:ext cx="7320570" cy="372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98AC03-4BA0-49CF-91DB-AD1CE08E21CE}">
      <dsp:nvSpPr>
        <dsp:cNvPr id="0" name=""/>
        <dsp:cNvSpPr/>
      </dsp:nvSpPr>
      <dsp:spPr>
        <a:xfrm>
          <a:off x="1261" y="393494"/>
          <a:ext cx="4428354" cy="2812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3DB7F0-5E02-42AB-BFDC-95512BF5F7CA}">
      <dsp:nvSpPr>
        <dsp:cNvPr id="0" name=""/>
        <dsp:cNvSpPr/>
      </dsp:nvSpPr>
      <dsp:spPr>
        <a:xfrm>
          <a:off x="493301" y="860931"/>
          <a:ext cx="4428354" cy="28120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/>
            <a:t>Stealing cookies</a:t>
          </a:r>
          <a:endParaRPr lang="en-US" sz="4400" kern="1200" dirty="0"/>
        </a:p>
      </dsp:txBody>
      <dsp:txXfrm>
        <a:off x="575662" y="943292"/>
        <a:ext cx="4263632" cy="2647282"/>
      </dsp:txXfrm>
    </dsp:sp>
    <dsp:sp modelId="{1D25E0FF-3B13-49E7-AD42-A21E446863DA}">
      <dsp:nvSpPr>
        <dsp:cNvPr id="0" name=""/>
        <dsp:cNvSpPr/>
      </dsp:nvSpPr>
      <dsp:spPr>
        <a:xfrm>
          <a:off x="5413694" y="393494"/>
          <a:ext cx="4428354" cy="2812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9F23BD-D250-476E-81EC-0398C6876628}">
      <dsp:nvSpPr>
        <dsp:cNvPr id="0" name=""/>
        <dsp:cNvSpPr/>
      </dsp:nvSpPr>
      <dsp:spPr>
        <a:xfrm>
          <a:off x="5905734" y="860931"/>
          <a:ext cx="4428354" cy="28120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/>
            <a:t>Cross Site Request Forgery (CSRF attack)</a:t>
          </a:r>
          <a:endParaRPr lang="en-US" sz="4400" kern="1200"/>
        </a:p>
      </dsp:txBody>
      <dsp:txXfrm>
        <a:off x="5988095" y="943292"/>
        <a:ext cx="4263632" cy="26472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8F08C-4277-4699-B270-EDD11E2E7104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14628-3F93-4480-BD17-70E032FB7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116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CA462-F21E-3AB8-4BD2-400C5B211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16F1B-23F2-2CFE-4590-A1D28A31F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36576-3763-A920-C4A6-662A52A07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87E3-B0F7-45B2-A4B9-5BAE89FDF9A7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0DD9D-EE6C-99CD-600E-F3ADC0C9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2DC07-971E-9E3D-29D7-3AB3AAFDC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3258-7E3F-4534-959A-AAFBA6D30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73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602CA-3CA6-3CD2-C67B-4D2EFF595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E2BAC-C610-BDBA-9482-DD924A3AF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48D70-9493-5DE9-8CE4-FCB271CC2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87E3-B0F7-45B2-A4B9-5BAE89FDF9A7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0BB5B-1BDB-19CC-E8BC-DABD3FD7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8153F-8B5B-5A6D-584E-C7E7EFFB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3258-7E3F-4534-959A-AAFBA6D30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096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1BCEF7-B93C-A7D5-95BB-8790E21DD1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77223-0212-66DC-F0D3-3AE848F44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834BD-0BC6-BD5D-F7FF-60A70E52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87E3-B0F7-45B2-A4B9-5BAE89FDF9A7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9D98E-15C8-A194-5AE0-93EF85644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6308E-4180-48C1-637A-E6247985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3258-7E3F-4534-959A-AAFBA6D30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338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665" y="1274474"/>
            <a:ext cx="10311768" cy="4309053"/>
          </a:xfrm>
        </p:spPr>
        <p:txBody>
          <a:bodyPr lIns="0" anchor="ctr">
            <a:noAutofit/>
          </a:bodyPr>
          <a:lstStyle>
            <a:lvl1pPr algn="l">
              <a:lnSpc>
                <a:spcPct val="100000"/>
              </a:lnSpc>
              <a:defRPr sz="7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665" y="5885912"/>
            <a:ext cx="4851084" cy="663054"/>
          </a:xfrm>
        </p:spPr>
        <p:txBody>
          <a:bodyPr anchor="b">
            <a:normAutofit/>
          </a:bodyPr>
          <a:lstStyle>
            <a:lvl1pPr marL="0" indent="0" algn="l">
              <a:buNone/>
              <a:defRPr sz="1200" b="1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6906" y="307975"/>
            <a:ext cx="413319" cy="624099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6FBC030-7547-D6BF-8EBD-57B72AEB38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4665" y="318134"/>
            <a:ext cx="4800600" cy="663054"/>
          </a:xfrm>
        </p:spPr>
        <p:txBody>
          <a:bodyPr anchor="t">
            <a:normAutofit/>
          </a:bodyPr>
          <a:lstStyle>
            <a:lvl1pPr>
              <a:defRPr sz="12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9280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9E1E4-6C1F-758F-BEF0-0134C1C5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7" y="3622530"/>
            <a:ext cx="4616483" cy="2926437"/>
          </a:xfrm>
        </p:spPr>
        <p:txBody>
          <a:bodyPr anchor="t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08730-27F8-74B4-137A-0A801396D9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717E1-F45F-0CDC-39E6-BA8AE85ED7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054644-5513-C5F4-8051-722E9B763B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52745" y="3587459"/>
            <a:ext cx="4403689" cy="2926437"/>
          </a:xfrm>
        </p:spPr>
        <p:txBody>
          <a:bodyPr>
            <a:normAutofit/>
          </a:bodyPr>
          <a:lstStyle>
            <a:lvl1pPr algn="l">
              <a:defRPr sz="140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638B48B-4E0B-22FB-A5B3-AFD56904D2A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16000" y="1269000"/>
            <a:ext cx="2280000" cy="21600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4543DB4-26F8-6491-ED15-59F17614DB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2745" y="2949000"/>
            <a:ext cx="4403689" cy="480000"/>
          </a:xfrm>
        </p:spPr>
        <p:txBody>
          <a:bodyPr anchor="b">
            <a:normAutofit/>
          </a:bodyPr>
          <a:lstStyle>
            <a:lvl1pPr algn="l">
              <a:defRPr sz="14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4946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6149" y="309034"/>
            <a:ext cx="10310284" cy="856379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0841" y="309033"/>
            <a:ext cx="413319" cy="3119967"/>
          </a:xfrm>
        </p:spPr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07616" y="1524000"/>
            <a:ext cx="5348818" cy="5024966"/>
          </a:xfrm>
        </p:spPr>
        <p:txBody>
          <a:bodyPr/>
          <a:lstStyle/>
          <a:p>
            <a:endParaRPr lang="en-ID"/>
          </a:p>
        </p:txBody>
      </p:sp>
      <p:sp>
        <p:nvSpPr>
          <p:cNvPr id="7" name="Rectangle: Rounded Corners 4">
            <a:extLst>
              <a:ext uri="{FF2B5EF4-FFF2-40B4-BE49-F238E27FC236}">
                <a16:creationId xmlns:a16="http://schemas.microsoft.com/office/drawing/2014/main" id="{036ACB76-52A5-FEBE-516E-F8296B4D8AFE}"/>
              </a:ext>
            </a:extLst>
          </p:cNvPr>
          <p:cNvSpPr/>
          <p:nvPr userDrawn="1"/>
        </p:nvSpPr>
        <p:spPr>
          <a:xfrm>
            <a:off x="987811" y="1387813"/>
            <a:ext cx="4665132" cy="5161153"/>
          </a:xfrm>
          <a:prstGeom prst="roundRect">
            <a:avLst>
              <a:gd name="adj" fmla="val 2692"/>
            </a:avLst>
          </a:prstGeom>
          <a:solidFill>
            <a:schemeClr val="bg1"/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42711" y="1970242"/>
            <a:ext cx="4250844" cy="4578724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0463940-7795-D0D0-0A75-972A6A2ED5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3000" y="1524000"/>
            <a:ext cx="4250267" cy="343711"/>
          </a:xfrm>
        </p:spPr>
        <p:txBody>
          <a:bodyPr anchor="b">
            <a:noAutofit/>
          </a:bodyPr>
          <a:lstStyle>
            <a:lvl1pPr>
              <a:defRPr sz="14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5742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6149" y="309034"/>
            <a:ext cx="10310284" cy="856379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9" y="1534429"/>
            <a:ext cx="3168651" cy="2979205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6150" y="5188086"/>
            <a:ext cx="10310283" cy="136088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D91BA770-EC25-E052-2C59-507568B87CE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87783" y="1534429"/>
            <a:ext cx="3168651" cy="2979205"/>
          </a:xfrm>
        </p:spPr>
        <p:txBody>
          <a:bodyPr/>
          <a:lstStyle/>
          <a:p>
            <a:endParaRPr lang="en-ID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D44254E2-95DF-23C9-F750-5F0C53D4C93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516966" y="1534429"/>
            <a:ext cx="3168651" cy="2979205"/>
          </a:xfrm>
        </p:spPr>
        <p:txBody>
          <a:bodyPr/>
          <a:lstStyle/>
          <a:p>
            <a:endParaRPr lang="en-ID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4CB532-C6BB-6CC4-1CC3-D1E21D8C4E6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35567" y="4708525"/>
            <a:ext cx="10320867" cy="350308"/>
          </a:xfrm>
        </p:spPr>
        <p:txBody>
          <a:bodyPr anchor="b">
            <a:noAutofit/>
          </a:bodyPr>
          <a:lstStyle>
            <a:lvl1pPr>
              <a:defRPr sz="14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712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309034"/>
            <a:ext cx="5149851" cy="2560291"/>
          </a:xfrm>
        </p:spPr>
        <p:txBody>
          <a:bodyPr lIns="72000"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8" y="309033"/>
            <a:ext cx="5059061" cy="2967704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90447" y="3506233"/>
            <a:ext cx="4755405" cy="304273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90447" y="3060206"/>
            <a:ext cx="4765987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8C682A16-D4BD-1B51-F007-ED655339E1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6148" y="3581262"/>
            <a:ext cx="5149852" cy="2967704"/>
          </a:xfrm>
        </p:spPr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33775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9034"/>
            <a:ext cx="5160433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35567" y="309034"/>
            <a:ext cx="4666447" cy="6239933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2877671"/>
            <a:ext cx="5160433" cy="367129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2384611"/>
            <a:ext cx="5160432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9020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8" y="309034"/>
            <a:ext cx="4296832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2911366"/>
            <a:ext cx="4296833" cy="363760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2493734"/>
            <a:ext cx="429683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05139" y="309034"/>
            <a:ext cx="5751293" cy="3119967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2DB518C0-88B6-2B6B-0286-3B6B690D72F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5139" y="3647367"/>
            <a:ext cx="2712072" cy="29016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6B3DA3C3-F2B0-9F57-D226-9AE48F2D43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544360" y="3647367"/>
            <a:ext cx="2712072" cy="2901600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76563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7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5567" y="309033"/>
            <a:ext cx="10320867" cy="2905063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854DD50-444B-9D88-39F7-81FC54FA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7" y="3433483"/>
            <a:ext cx="10320867" cy="766731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6309A00-0506-47CA-3E59-D8B8512257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7" y="4867836"/>
            <a:ext cx="10320867" cy="168113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C8F78082-CAA6-773A-0FBC-201F6D53E8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4419600"/>
            <a:ext cx="10320867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30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1F2B8-D071-2365-3067-27D958C2B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9EABF-A8BD-E26B-EC33-4939DD421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63B9A-176C-4F23-A29F-A1E4F1EBA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87E3-B0F7-45B2-A4B9-5BAE89FDF9A7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BD216-8E47-CE4E-AEE2-E62CE39A4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49CF1-DA65-5560-517C-7FD4F4698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3258-7E3F-4534-959A-AAFBA6D30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2921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08000" cy="8592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1351D61F-63AA-89E8-6518-7ACE022722B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8433" y="3573518"/>
            <a:ext cx="10308000" cy="2975449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8C1BA054-3952-CDA3-9D89-933F800FB1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6149" y="1911225"/>
            <a:ext cx="10310284" cy="15177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5802F3D3-268D-28AC-3B6A-BCE1B432EE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6149" y="1426049"/>
            <a:ext cx="103080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28091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6149" y="309034"/>
            <a:ext cx="10310284" cy="856379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9" y="1534429"/>
            <a:ext cx="2850528" cy="2850528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0BC856CB-7EF7-0686-67C3-F4FDED157CB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12602" y="1534429"/>
            <a:ext cx="2850528" cy="2850528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6149" y="4993532"/>
            <a:ext cx="10303200" cy="155543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2429B91-076E-CB50-170D-FC4795E0F3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79055" y="2014070"/>
            <a:ext cx="3777379" cy="2382529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744BECA6-9305-F88E-F90F-0C35FF17C81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6149" y="4606931"/>
            <a:ext cx="103032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6028CAA3-FE49-641C-4C7C-6A8643CDAF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479054" y="1528887"/>
            <a:ext cx="3777379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13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310284"/>
            <a:ext cx="5139341" cy="2644553"/>
          </a:xfrm>
        </p:spPr>
        <p:txBody>
          <a:bodyPr lIns="72000"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90447" y="3506233"/>
            <a:ext cx="4755405" cy="304273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90447" y="3060205"/>
            <a:ext cx="4765987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8C682A16-D4BD-1B51-F007-ED655339E1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6148" y="3581262"/>
            <a:ext cx="5275359" cy="2967704"/>
          </a:xfrm>
        </p:spPr>
        <p:txBody>
          <a:bodyPr/>
          <a:lstStyle/>
          <a:p>
            <a:endParaRPr lang="en-ID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F822A1B6-89AF-52C8-D197-329C098240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35567" y="756312"/>
            <a:ext cx="4456240" cy="264455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6C72FE65-DE48-598F-90D7-439F7295E96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6148" y="309033"/>
            <a:ext cx="445624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77063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8" y="309034"/>
            <a:ext cx="4296832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2877672"/>
            <a:ext cx="4296833" cy="367094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2463439"/>
            <a:ext cx="429683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05139" y="309034"/>
            <a:ext cx="5751293" cy="3235102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A192266-09A2-F76A-DFFA-F87DD3F3DB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0" y="4105835"/>
            <a:ext cx="5160000" cy="244278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7AA4F49-2E30-3751-034E-BA069D966A4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6001" y="3630757"/>
            <a:ext cx="51600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61538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8" y="309034"/>
            <a:ext cx="4296832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2877671"/>
            <a:ext cx="4296833" cy="36712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37132" y="309032"/>
            <a:ext cx="4519302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31D4142-D50A-A98A-0841-6E68FBEF0A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44360" y="3836894"/>
            <a:ext cx="2712072" cy="2712072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2DB518C0-88B6-2B6B-0286-3B6B690D72F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5139" y="3836894"/>
            <a:ext cx="2712072" cy="2712072"/>
          </a:xfrm>
        </p:spPr>
        <p:txBody>
          <a:bodyPr/>
          <a:lstStyle/>
          <a:p>
            <a:endParaRPr lang="en-ID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D0939516-8ED9-756F-F5C5-0B33D1F4F41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7132" y="716927"/>
            <a:ext cx="4519301" cy="271207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F326FD8F-2029-D604-1C55-5136DE0CBC6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5567" y="2457283"/>
            <a:ext cx="429683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637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>
            <a:normAutofit/>
          </a:bodyPr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D44254E2-95DF-23C9-F750-5F0C53D4C93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536788" y="1534429"/>
            <a:ext cx="3168651" cy="3168651"/>
          </a:xfrm>
        </p:spPr>
        <p:txBody>
          <a:bodyPr/>
          <a:lstStyle/>
          <a:p>
            <a:endParaRPr lang="en-ID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73CC2943-9E44-E0DB-F890-7DC8150AD23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6149" y="1725038"/>
            <a:ext cx="3168651" cy="29780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0D0738FD-B45D-6BBB-C10A-FEBE0C2F45C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077201" y="1725038"/>
            <a:ext cx="3168651" cy="29780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05F9D6C-F894-DD75-5A90-F0DD42854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46151" y="5262705"/>
            <a:ext cx="10310283" cy="128626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6D0AACD-B8BE-FD7F-A367-698EFAFF0DE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149" y="1339541"/>
            <a:ext cx="316865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D4A0852-04D4-2DE3-43EC-2E94017DD26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077200" y="1339541"/>
            <a:ext cx="316865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3A207FE-1878-7831-1200-77F80A7CDEC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35567" y="4830414"/>
            <a:ext cx="10310283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20553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820DD2-3E07-5E7B-0EAC-56756444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8CF52B-4DF2-0B87-45DE-FD8E2F9A9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>
            <a:normAutofit/>
          </a:bodyPr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2" name="Chart Placeholder 22">
            <a:extLst>
              <a:ext uri="{FF2B5EF4-FFF2-40B4-BE49-F238E27FC236}">
                <a16:creationId xmlns:a16="http://schemas.microsoft.com/office/drawing/2014/main" id="{F0D87691-392F-7ABA-0BE8-F9378C382124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929329" y="171251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2">
            <a:extLst>
              <a:ext uri="{FF2B5EF4-FFF2-40B4-BE49-F238E27FC236}">
                <a16:creationId xmlns:a16="http://schemas.microsoft.com/office/drawing/2014/main" id="{E1DC6C76-A96A-B345-8925-C0A31B9BE6A1}"/>
              </a:ext>
            </a:extLst>
          </p:cNvPr>
          <p:cNvSpPr>
            <a:spLocks noGrp="1"/>
          </p:cNvSpPr>
          <p:nvPr>
            <p:ph type="chart" sz="quarter" idx="28"/>
          </p:nvPr>
        </p:nvSpPr>
        <p:spPr>
          <a:xfrm>
            <a:off x="8214815" y="174471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6FE8311-66BA-388F-FC3A-C926E9AB5B9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738645" y="3527457"/>
            <a:ext cx="2400000" cy="560449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C484342-4478-CC7E-084E-9962D8CF8F1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033707" y="3539414"/>
            <a:ext cx="2400000" cy="548492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FD9BC79-41C4-9BE0-D59F-9FFCE6FB41CC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886425" y="1744718"/>
            <a:ext cx="2400000" cy="4804249"/>
          </a:xfrm>
        </p:spPr>
        <p:txBody>
          <a:bodyPr/>
          <a:lstStyle/>
          <a:p>
            <a:endParaRPr lang="en-UZ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3EDC2E7-CB24-8EAC-223D-1B4B2613B60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738842" y="4218565"/>
            <a:ext cx="2400300" cy="231241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470FBDAC-ECEB-CCDF-3A8B-44094B68A31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033707" y="4218565"/>
            <a:ext cx="2400300" cy="2312409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78224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820DD2-3E07-5E7B-0EAC-56756444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8CF52B-4DF2-0B87-45DE-FD8E2F9A9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>
            <a:normAutofit/>
          </a:bodyPr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2" name="Chart Placeholder 22">
            <a:extLst>
              <a:ext uri="{FF2B5EF4-FFF2-40B4-BE49-F238E27FC236}">
                <a16:creationId xmlns:a16="http://schemas.microsoft.com/office/drawing/2014/main" id="{F0D87691-392F-7ABA-0BE8-F9378C382124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593849" y="1744717"/>
            <a:ext cx="2037784" cy="168428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49A9AF80-EC52-374F-DDC7-B0CE1CC0BBBA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5077108" y="1744717"/>
            <a:ext cx="2037784" cy="168428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hart Placeholder 22">
            <a:extLst>
              <a:ext uri="{FF2B5EF4-FFF2-40B4-BE49-F238E27FC236}">
                <a16:creationId xmlns:a16="http://schemas.microsoft.com/office/drawing/2014/main" id="{E1DC6C76-A96A-B345-8925-C0A31B9BE6A1}"/>
              </a:ext>
            </a:extLst>
          </p:cNvPr>
          <p:cNvSpPr>
            <a:spLocks noGrp="1"/>
          </p:cNvSpPr>
          <p:nvPr>
            <p:ph type="chart" sz="quarter" idx="28"/>
          </p:nvPr>
        </p:nvSpPr>
        <p:spPr>
          <a:xfrm>
            <a:off x="8587103" y="1744717"/>
            <a:ext cx="2037784" cy="1684283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BE2030D7-0D43-0B27-9C9E-5DC298F1001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12741" y="4168431"/>
            <a:ext cx="2400000" cy="23666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E7C3AC4C-0728-EA70-0208-48DA92F8E25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09368" y="3527458"/>
            <a:ext cx="2400000" cy="542517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6FE8311-66BA-388F-FC3A-C926E9AB5B9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402607" y="3527456"/>
            <a:ext cx="2400000" cy="542519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C484342-4478-CC7E-084E-9962D8CF8F1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405995" y="3527458"/>
            <a:ext cx="2400000" cy="542517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5C32913F-F483-F3E6-F746-A61E2C57FA2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909368" y="4168431"/>
            <a:ext cx="2400000" cy="23666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B26C2D3C-6E1C-7667-EDD6-191FD1AE7CC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405995" y="4166045"/>
            <a:ext cx="2400000" cy="23666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58BF99-7DC6-E011-5CBD-837985A74F7B}"/>
              </a:ext>
            </a:extLst>
          </p:cNvPr>
          <p:cNvCxnSpPr>
            <a:cxnSpLocks/>
          </p:cNvCxnSpPr>
          <p:nvPr userDrawn="1"/>
        </p:nvCxnSpPr>
        <p:spPr>
          <a:xfrm>
            <a:off x="4344000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8242C9C-6BCF-1837-3EA9-334358B05E78}"/>
              </a:ext>
            </a:extLst>
          </p:cNvPr>
          <p:cNvCxnSpPr>
            <a:cxnSpLocks/>
          </p:cNvCxnSpPr>
          <p:nvPr userDrawn="1"/>
        </p:nvCxnSpPr>
        <p:spPr>
          <a:xfrm>
            <a:off x="7848000" y="2700000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9731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820DD2-3E07-5E7B-0EAC-56756444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8CF52B-4DF2-0B87-45DE-FD8E2F9A9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>
            <a:normAutofit/>
          </a:bodyPr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2" name="Chart Placeholder 22">
            <a:extLst>
              <a:ext uri="{FF2B5EF4-FFF2-40B4-BE49-F238E27FC236}">
                <a16:creationId xmlns:a16="http://schemas.microsoft.com/office/drawing/2014/main" id="{F0D87691-392F-7ABA-0BE8-F9378C382124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073507" y="174471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49A9AF80-EC52-374F-DDC7-B0CE1CC0BBBA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3786005" y="175016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2">
            <a:extLst>
              <a:ext uri="{FF2B5EF4-FFF2-40B4-BE49-F238E27FC236}">
                <a16:creationId xmlns:a16="http://schemas.microsoft.com/office/drawing/2014/main" id="{E1DC6C76-A96A-B345-8925-C0A31B9BE6A1}"/>
              </a:ext>
            </a:extLst>
          </p:cNvPr>
          <p:cNvSpPr>
            <a:spLocks noGrp="1"/>
          </p:cNvSpPr>
          <p:nvPr>
            <p:ph type="chart" sz="quarter" idx="28"/>
          </p:nvPr>
        </p:nvSpPr>
        <p:spPr>
          <a:xfrm>
            <a:off x="6429413" y="175016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BE2030D7-0D43-0B27-9C9E-5DC298F1001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6149" y="4269635"/>
            <a:ext cx="2280000" cy="2280922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E7C3AC4C-0728-EA70-0208-48DA92F8E25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8624" y="3552657"/>
            <a:ext cx="2280000" cy="59332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450" b="1" dirty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6FE8311-66BA-388F-FC3A-C926E9AB5B9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55083" y="3552658"/>
            <a:ext cx="2280000" cy="593319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C484342-4478-CC7E-084E-9962D8CF8F1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976433" y="3533950"/>
            <a:ext cx="2280000" cy="61202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450" b="1" dirty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5C32913F-F483-F3E6-F746-A61E2C57FA2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57180" y="4264186"/>
            <a:ext cx="2280000" cy="22847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B26C2D3C-6E1C-7667-EDD6-191FD1AE7CC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11445" y="4261197"/>
            <a:ext cx="2280000" cy="22847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hart Placeholder 22">
            <a:extLst>
              <a:ext uri="{FF2B5EF4-FFF2-40B4-BE49-F238E27FC236}">
                <a16:creationId xmlns:a16="http://schemas.microsoft.com/office/drawing/2014/main" id="{CF347009-0E55-741D-6D7C-6B43E4CE86BC}"/>
              </a:ext>
            </a:extLst>
          </p:cNvPr>
          <p:cNvSpPr>
            <a:spLocks noGrp="1"/>
          </p:cNvSpPr>
          <p:nvPr>
            <p:ph type="chart" sz="quarter" idx="33"/>
          </p:nvPr>
        </p:nvSpPr>
        <p:spPr>
          <a:xfrm>
            <a:off x="9097541" y="1744903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C55C3F7-B22C-152D-7615-CD7BC6E42C7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311445" y="3552657"/>
            <a:ext cx="2280000" cy="59332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450" b="1" dirty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3439DAC3-92C8-8924-2239-98C1B1438EE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965710" y="4261197"/>
            <a:ext cx="2280000" cy="228936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6D06B9C-93EB-45B0-4511-666F107C217D}"/>
              </a:ext>
            </a:extLst>
          </p:cNvPr>
          <p:cNvCxnSpPr>
            <a:cxnSpLocks/>
          </p:cNvCxnSpPr>
          <p:nvPr userDrawn="1"/>
        </p:nvCxnSpPr>
        <p:spPr>
          <a:xfrm>
            <a:off x="3418957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F0D90E4-170C-EC86-93CF-D40E387BEA18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642478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88ACC9-D567-7389-1AB6-A63C551744DF}"/>
              </a:ext>
            </a:extLst>
          </p:cNvPr>
          <p:cNvCxnSpPr>
            <a:cxnSpLocks/>
          </p:cNvCxnSpPr>
          <p:nvPr userDrawn="1"/>
        </p:nvCxnSpPr>
        <p:spPr>
          <a:xfrm>
            <a:off x="8772000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2852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820DD2-3E07-5E7B-0EAC-56756444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8CF52B-4DF2-0B87-45DE-FD8E2F9A9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>
            <a:normAutofit/>
          </a:bodyPr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1E0F643C-E288-FB3D-08C0-C3EDD923C9A7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1692093" y="1975946"/>
            <a:ext cx="8807815" cy="4573021"/>
          </a:xfrm>
        </p:spPr>
        <p:txBody>
          <a:bodyPr/>
          <a:lstStyle/>
          <a:p>
            <a:endParaRPr lang="en-UZ" dirty="0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1269A83-EB5A-F97F-787A-A683F270325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692093" y="1400349"/>
            <a:ext cx="8807815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0813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F5274-87B5-B746-9CE0-E690702A0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65791-6E44-BEE9-32B7-9FD053B9F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8A97E-5F71-6354-D8CA-BAD3ACEAA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87E3-B0F7-45B2-A4B9-5BAE89FDF9A7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842E0-E45E-3967-8C7C-CF6C8011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54383-6BCD-107B-66F7-24756BF7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3258-7E3F-4534-959A-AAFBA6D30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6888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820DD2-3E07-5E7B-0EAC-56756444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8CF52B-4DF2-0B87-45DE-FD8E2F9A9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>
            <a:normAutofit/>
          </a:bodyPr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746904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820DD2-3E07-5E7B-0EAC-56756444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0625736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665" y="1274474"/>
            <a:ext cx="10311768" cy="4309053"/>
          </a:xfrm>
        </p:spPr>
        <p:txBody>
          <a:bodyPr lIns="0" anchor="ctr">
            <a:noAutofit/>
          </a:bodyPr>
          <a:lstStyle>
            <a:lvl1pPr algn="l">
              <a:lnSpc>
                <a:spcPct val="100000"/>
              </a:lnSpc>
              <a:defRPr sz="7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665" y="5885912"/>
            <a:ext cx="4851084" cy="663054"/>
          </a:xfrm>
        </p:spPr>
        <p:txBody>
          <a:bodyPr anchor="b">
            <a:normAutofit/>
          </a:bodyPr>
          <a:lstStyle>
            <a:lvl1pPr marL="0" indent="0" algn="l">
              <a:buNone/>
              <a:defRPr sz="1200" b="1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6906" y="307975"/>
            <a:ext cx="413319" cy="6240991"/>
          </a:xfrm>
        </p:spPr>
        <p:txBody>
          <a:bodyPr/>
          <a:lstStyle>
            <a:lvl1pPr algn="ctr"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6FBC030-7547-D6BF-8EBD-57B72AEB38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4665" y="318134"/>
            <a:ext cx="4800600" cy="663054"/>
          </a:xfrm>
        </p:spPr>
        <p:txBody>
          <a:bodyPr anchor="t">
            <a:normAutofit/>
          </a:bodyPr>
          <a:lstStyle>
            <a:lvl1pPr>
              <a:defRPr sz="12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0710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066667" cy="400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1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36C5A-0D85-7EFB-167C-17B0469D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E0656-8A01-DB76-9C99-DD5CCA237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6258C-322C-064D-33F4-965FBDC25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0BAFB-CDB2-00B6-209C-3F75C62B9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87E3-B0F7-45B2-A4B9-5BAE89FDF9A7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1790A-FC7B-5A32-9975-0AD09F4CF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1C1EA-5F72-0642-E3B3-8A52D174C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3258-7E3F-4534-959A-AAFBA6D30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45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7FF3B-1B0A-B4D3-05D2-9CF01053F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19C4C-02FC-FF72-4909-C2792DDDC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A6CC2-219B-FE9B-1EC1-7F8F69ED6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96E45B-F6B7-9A33-04EA-2AB6A73D1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7E77E0-5317-2F45-3560-8989EBB70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A41419-D3BC-9CC5-47B2-314E03373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87E3-B0F7-45B2-A4B9-5BAE89FDF9A7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4AE87F-574B-3144-1CD2-490F1A9E4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189394-4460-773B-3CC2-2EBF387AD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3258-7E3F-4534-959A-AAFBA6D30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64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14BC-3128-A60C-C49F-247A81FCC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82F478-9B6B-F809-2B7B-D3652CD82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87E3-B0F7-45B2-A4B9-5BAE89FDF9A7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FBF7D-18E1-8CB6-FFDE-06A32A369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F80B7-40D6-C083-B4B1-3E50BF9A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3258-7E3F-4534-959A-AAFBA6D30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13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0BBEBE-2D3F-E6C4-FA80-CC73C8549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87E3-B0F7-45B2-A4B9-5BAE89FDF9A7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AB4DA7-6CAB-E660-FB91-06191E591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8EDB4-8A73-5F74-62D3-A80B49DE0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3258-7E3F-4534-959A-AAFBA6D30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245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AEE7-812A-DD69-9D0F-B1B6468FD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795DC-3431-25F8-3A39-CD90CCDAC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072C6-CD20-1204-2905-1912B5F8A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85870-C83C-B625-6BF1-826BB5614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87E3-B0F7-45B2-A4B9-5BAE89FDF9A7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4ABD9-72A5-4C71-ACB5-82ABE090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3D3D5-0B9F-47F1-CA6C-0489D4DB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3258-7E3F-4534-959A-AAFBA6D30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49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6975-506E-05AA-8F1C-A5ADB8EED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3D2A97-49CA-8FA8-1BE3-06D56714E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EE83D-A62D-B599-FB70-650594B0D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25D63-86D8-2377-C10A-F90F321D8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87E3-B0F7-45B2-A4B9-5BAE89FDF9A7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D6BAE-C565-0419-66B0-1A1D4E3D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38918-17E2-E707-51E7-E72F953A1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3258-7E3F-4534-959A-AAFBA6D30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72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61FCD2-7083-9C10-9D7D-20FD57097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F5D6A-501A-5A32-E8D1-E3C33924A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2E7F6-015A-22B0-FBE8-B99164E0A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E587E3-B0F7-45B2-A4B9-5BAE89FDF9A7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A1B47-9713-B388-AC9C-5197C4F1B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16B2E-D7DE-A116-CAC3-7589003C6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A63258-7E3F-4534-959A-AAFBA6D30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86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150" y="309034"/>
            <a:ext cx="10316477" cy="1381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567" y="1825626"/>
            <a:ext cx="10320867" cy="4723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E2DED4-AC97-59C1-4563-8FE8C48783CD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9C32838-03BA-A3E4-8A58-3457020075FA}"/>
              </a:ext>
            </a:extLst>
          </p:cNvPr>
          <p:cNvSpPr/>
          <p:nvPr/>
        </p:nvSpPr>
        <p:spPr>
          <a:xfrm>
            <a:off x="635000" y="0"/>
            <a:ext cx="6350" cy="6858000"/>
          </a:xfrm>
          <a:custGeom>
            <a:avLst/>
            <a:gdLst>
              <a:gd name="connsiteX0" fmla="*/ 0 w 9525"/>
              <a:gd name="connsiteY0" fmla="*/ 0 h 10287000"/>
              <a:gd name="connsiteX1" fmla="*/ 0 w 9525"/>
              <a:gd name="connsiteY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0287000">
                <a:moveTo>
                  <a:pt x="0" y="0"/>
                </a:moveTo>
                <a:lnTo>
                  <a:pt x="0" y="10287000"/>
                </a:lnTo>
              </a:path>
            </a:pathLst>
          </a:custGeom>
          <a:noFill/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" y="6183842"/>
            <a:ext cx="628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10">
                <a:solidFill>
                  <a:schemeClr val="tx1"/>
                </a:solidFill>
                <a:latin typeface="Montserrat Bold" pitchFamily="2" charset="0"/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110841" y="309034"/>
            <a:ext cx="413319" cy="3121025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Montserrat Bold" pitchFamily="2" charset="0"/>
              </a:defRPr>
            </a:lvl1pPr>
          </a:lstStyle>
          <a:p>
            <a:r>
              <a:rPr lang="en-ID" dirty="0"/>
              <a:t>PRESENTATION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2F6EBC-3B07-D266-0C0D-6BA37BC08331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12" y="6418052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6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60" r:id="rId21"/>
    <p:sldLayoutId id="2147483682" r:id="rId22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7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7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0">
          <p15:clr>
            <a:srgbClr val="F26B43"/>
          </p15:clr>
        </p15:guide>
        <p15:guide id="2" pos="5760">
          <p15:clr>
            <a:srgbClr val="F26B43"/>
          </p15:clr>
        </p15:guide>
        <p15:guide id="4" orient="horz" pos="292">
          <p15:clr>
            <a:srgbClr val="F26B43"/>
          </p15:clr>
        </p15:guide>
        <p15:guide id="5" orient="horz" pos="6188">
          <p15:clr>
            <a:srgbClr val="F26B43"/>
          </p15:clr>
        </p15:guide>
        <p15:guide id="6" pos="884">
          <p15:clr>
            <a:srgbClr val="F26B43"/>
          </p15:clr>
        </p15:guide>
        <p15:guide id="7" pos="106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nbuselvan-annamalai.com/" TargetMode="External"/><Relationship Id="rId1" Type="http://schemas.openxmlformats.org/officeDocument/2006/relationships/slideLayout" Target="../slideLayouts/slideLayout3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yberdudenetworks.com/" TargetMode="External"/><Relationship Id="rId2" Type="http://schemas.openxmlformats.org/officeDocument/2006/relationships/hyperlink" Target="https://cyberdudenetworks.com/ap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8518DC-72A0-2018-390B-C08348C150BF}"/>
              </a:ext>
            </a:extLst>
          </p:cNvPr>
          <p:cNvSpPr/>
          <p:nvPr/>
        </p:nvSpPr>
        <p:spPr>
          <a:xfrm>
            <a:off x="-73520" y="0"/>
            <a:ext cx="698437" cy="71405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C008C1-0F0A-919E-C526-186F291A5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665" y="1274474"/>
            <a:ext cx="10311768" cy="43090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6000" kern="1200" dirty="0"/>
              <a:t>Web </a:t>
            </a:r>
            <a:r>
              <a:rPr lang="en-US" sz="6000" dirty="0"/>
              <a:t>S</a:t>
            </a:r>
            <a:r>
              <a:rPr lang="en-US" sz="6000" kern="1200" dirty="0"/>
              <a:t>torage API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797E7361-E021-58FE-9E6D-3A7D85CE8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64" y="5885912"/>
            <a:ext cx="5906443" cy="663054"/>
          </a:xfrm>
        </p:spPr>
        <p:txBody>
          <a:bodyPr/>
          <a:lstStyle/>
          <a:p>
            <a:r>
              <a:rPr lang="en-IN" dirty="0"/>
              <a:t>Mastering Local Storage, Session Storage, Cookies &amp; </a:t>
            </a:r>
            <a:r>
              <a:rPr lang="en-IN" dirty="0" err="1"/>
              <a:t>IndexedDB</a:t>
            </a:r>
            <a:endParaRPr lang="en-US" dirty="0"/>
          </a:p>
        </p:txBody>
      </p:sp>
      <p:sp>
        <p:nvSpPr>
          <p:cNvPr id="40" name="Footer Placeholder 3">
            <a:extLst>
              <a:ext uri="{FF2B5EF4-FFF2-40B4-BE49-F238E27FC236}">
                <a16:creationId xmlns:a16="http://schemas.microsoft.com/office/drawing/2014/main" id="{F2B3EB81-1DCA-DD48-69B0-2D8EE5B58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307975"/>
            <a:ext cx="413319" cy="624099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ID" dirty="0"/>
              <a:t>MODERN JS COURSE IN TAMIL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194AB-E552-9351-5F4B-C638CD80D1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1159" y="399969"/>
            <a:ext cx="4800600" cy="6630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100000"/>
              </a:lnSpc>
              <a:spcBef>
                <a:spcPts val="1000"/>
              </a:spcBef>
            </a:pPr>
            <a:r>
              <a:rPr lang="en-US" kern="1200" dirty="0"/>
              <a:t>Mr. Anbuselvan Annamalai</a:t>
            </a:r>
          </a:p>
          <a:p>
            <a:pPr defTabSz="914400">
              <a:lnSpc>
                <a:spcPct val="100000"/>
              </a:lnSpc>
              <a:spcBef>
                <a:spcPts val="1000"/>
              </a:spcBef>
            </a:pPr>
            <a:r>
              <a:rPr lang="en-US" dirty="0">
                <a:hlinkClick r:id="rId2"/>
              </a:rPr>
              <a:t>www.anbuselvan-annamalai.com</a:t>
            </a:r>
            <a:r>
              <a:rPr lang="en-US" dirty="0"/>
              <a:t> </a:t>
            </a:r>
            <a:endParaRPr lang="en-US" kern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58337A-A285-DE7E-C68E-1AA63C3F5690}"/>
              </a:ext>
            </a:extLst>
          </p:cNvPr>
          <p:cNvSpPr/>
          <p:nvPr/>
        </p:nvSpPr>
        <p:spPr>
          <a:xfrm>
            <a:off x="9033466" y="6126505"/>
            <a:ext cx="2626360" cy="663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2A6B9-B2A1-8BE4-F995-0E7734733FF8}"/>
              </a:ext>
            </a:extLst>
          </p:cNvPr>
          <p:cNvSpPr txBox="1"/>
          <p:nvPr/>
        </p:nvSpPr>
        <p:spPr>
          <a:xfrm>
            <a:off x="1107164" y="3991967"/>
            <a:ext cx="555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Browser Storage in JavaScript</a:t>
            </a:r>
            <a:endParaRPr lang="en-IN" dirty="0">
              <a:latin typeface="Noto Sans Tamil SemiBold" pitchFamily="2" charset="0"/>
              <a:ea typeface="Noto Sans Tamil SemiBold" pitchFamily="2" charset="0"/>
              <a:cs typeface="Noto Sans Tamil SemiBold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952AE-EED3-29B9-85EC-65BEB18E32E4}"/>
              </a:ext>
            </a:extLst>
          </p:cNvPr>
          <p:cNvSpPr txBox="1"/>
          <p:nvPr/>
        </p:nvSpPr>
        <p:spPr>
          <a:xfrm>
            <a:off x="4408588" y="3991967"/>
            <a:ext cx="1337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70C0"/>
                </a:solidFill>
                <a:latin typeface="Noto Sans Tamil SemiBold" pitchFamily="2" charset="0"/>
                <a:ea typeface="Noto Sans Tamil SemiBold" pitchFamily="2" charset="0"/>
                <a:cs typeface="Noto Sans Tamil SemiBold" pitchFamily="2" charset="0"/>
              </a:rPr>
              <a:t>- </a:t>
            </a:r>
            <a:r>
              <a:rPr lang="ta-IN" dirty="0">
                <a:solidFill>
                  <a:srgbClr val="0070C0"/>
                </a:solidFill>
                <a:latin typeface="Noto Sans Tamil SemiBold" pitchFamily="2" charset="0"/>
                <a:ea typeface="Noto Sans Tamil SemiBold" pitchFamily="2" charset="0"/>
                <a:cs typeface="Noto Sans Tamil SemiBold" pitchFamily="2" charset="0"/>
              </a:rPr>
              <a:t>தமிழில் </a:t>
            </a:r>
            <a:endParaRPr lang="en-IN" dirty="0">
              <a:solidFill>
                <a:srgbClr val="0070C0"/>
              </a:solidFill>
              <a:latin typeface="Noto Sans Tamil SemiBold" pitchFamily="2" charset="0"/>
              <a:ea typeface="Noto Sans Tamil SemiBold" pitchFamily="2" charset="0"/>
              <a:cs typeface="Noto Sans Tamil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80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7D978-A405-3AB7-C73C-AB5C91652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7D0F-2B98-E6C2-ED71-0BAA015F4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Cookie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653B1-DA35-B47B-7723-E3CA73BB5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477"/>
            <a:ext cx="10515600" cy="476909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IN" sz="2000" dirty="0"/>
          </a:p>
          <a:p>
            <a:pPr marL="457200" indent="-457200">
              <a:lnSpc>
                <a:spcPct val="150000"/>
              </a:lnSpc>
              <a:buAutoNum type="arabicPeriod" startAt="5"/>
            </a:pPr>
            <a:r>
              <a:rPr lang="en-IN" sz="2000" b="1" dirty="0"/>
              <a:t>Expiration</a:t>
            </a:r>
            <a:r>
              <a:rPr lang="en-IN" sz="2000" dirty="0"/>
              <a:t> – timestamp that indicates when the web browser should delete the cookie (or when the browser should stop sending the cookie to the server). The expiration date is set as a date in GMT format: </a:t>
            </a:r>
            <a:r>
              <a:rPr lang="en-IN" sz="2000" b="1" dirty="0" err="1"/>
              <a:t>Wdy</a:t>
            </a:r>
            <a:r>
              <a:rPr lang="en-IN" sz="2000" b="1" dirty="0"/>
              <a:t>, DD-Mon-YYYY HH:MM:SS GMT</a:t>
            </a:r>
            <a:r>
              <a:rPr lang="en-IN" sz="2000" dirty="0"/>
              <a:t>. The expiration date allows the cookies to be stored in the user’s web browsers even after users close the web browsers.</a:t>
            </a:r>
          </a:p>
          <a:p>
            <a:pPr marL="457200" indent="-457200">
              <a:lnSpc>
                <a:spcPct val="150000"/>
              </a:lnSpc>
              <a:buAutoNum type="arabicPeriod" startAt="5"/>
            </a:pPr>
            <a:r>
              <a:rPr lang="en-IN" sz="2000" b="1" dirty="0"/>
              <a:t>Secure flag </a:t>
            </a:r>
            <a:r>
              <a:rPr lang="en-IN" sz="2000" dirty="0"/>
              <a:t>– if specified, the web browser only sends the cookie to the server only via an SSL connection (</a:t>
            </a:r>
            <a:r>
              <a:rPr lang="en-IN" sz="2000" b="1" dirty="0"/>
              <a:t>https</a:t>
            </a:r>
            <a:r>
              <a:rPr lang="en-IN" sz="2000" dirty="0"/>
              <a:t>, not </a:t>
            </a:r>
            <a:r>
              <a:rPr lang="en-IN" sz="2000" b="1" dirty="0"/>
              <a:t>http</a:t>
            </a:r>
            <a:r>
              <a:rPr lang="en-IN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3327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C71F6B-A5BC-D7E7-7C48-E16CC4C00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5637B3-6AD7-90BC-083F-51BF9F7C1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3079" y="597347"/>
            <a:ext cx="5916169" cy="985518"/>
          </a:xfrm>
        </p:spPr>
        <p:txBody>
          <a:bodyPr anchor="b">
            <a:normAutofit/>
          </a:bodyPr>
          <a:lstStyle/>
          <a:p>
            <a:r>
              <a:rPr lang="en-IN" b="1" dirty="0"/>
              <a:t>Cookie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C47287-2FB6-E9E0-8E11-20FDEE4896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853" r="43872"/>
          <a:stretch>
            <a:fillRect/>
          </a:stretch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98596D-E873-A0FE-9A9A-A0D71068F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7178" y="1874254"/>
            <a:ext cx="5916169" cy="409507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IN" sz="1800" dirty="0"/>
              <a:t>Key-value storage that stores values as string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Have expiration time, if no expiration time is given then the cookie will get expired at the end of the browser session.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Up to 4KB data can be stored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Send to server for every request and follow same-origin policy</a:t>
            </a:r>
          </a:p>
          <a:p>
            <a:pPr>
              <a:lnSpc>
                <a:spcPct val="150000"/>
              </a:lnSpc>
            </a:pPr>
            <a:endParaRPr lang="en-I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IN" sz="1800" b="1" dirty="0"/>
              <a:t>Use case:</a:t>
            </a:r>
            <a:br>
              <a:rPr lang="en-IN" sz="1800" b="1" dirty="0"/>
            </a:br>
            <a:r>
              <a:rPr lang="en-IN" sz="1800" dirty="0"/>
              <a:t>Server can get data from cookie to track session status.</a:t>
            </a:r>
          </a:p>
        </p:txBody>
      </p:sp>
    </p:spTree>
    <p:extLst>
      <p:ext uri="{BB962C8B-B14F-4D97-AF65-F5344CB8AC3E}">
        <p14:creationId xmlns:p14="http://schemas.microsoft.com/office/powerpoint/2010/main" val="271571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032C1-7705-3C7C-39FA-A99695F07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Montserrat" panose="00000500000000000000" pitchFamily="2" charset="0"/>
              </a:rPr>
              <a:t>Creating cookie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E4CB94B-EAFD-4916-0F6D-41EE9F496C04}"/>
              </a:ext>
            </a:extLst>
          </p:cNvPr>
          <p:cNvSpPr/>
          <p:nvPr/>
        </p:nvSpPr>
        <p:spPr>
          <a:xfrm>
            <a:off x="1833395" y="2279108"/>
            <a:ext cx="3147558" cy="346920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D845808-3ADD-77BD-059A-6D9913325ABA}"/>
              </a:ext>
            </a:extLst>
          </p:cNvPr>
          <p:cNvSpPr/>
          <p:nvPr/>
        </p:nvSpPr>
        <p:spPr>
          <a:xfrm>
            <a:off x="7253405" y="2279108"/>
            <a:ext cx="3147558" cy="346920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038489-B5C9-5A75-9EAB-8957E5EE5C39}"/>
              </a:ext>
            </a:extLst>
          </p:cNvPr>
          <p:cNvSpPr txBox="1"/>
          <p:nvPr/>
        </p:nvSpPr>
        <p:spPr>
          <a:xfrm>
            <a:off x="8115875" y="3988700"/>
            <a:ext cx="1634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chemeClr val="bg1"/>
                </a:solidFill>
                <a:latin typeface="Montserrat" panose="00000500000000000000" pitchFamily="2" charset="0"/>
              </a:rPr>
              <a:t>Web Server</a:t>
            </a:r>
          </a:p>
        </p:txBody>
      </p:sp>
      <p:pic>
        <p:nvPicPr>
          <p:cNvPr id="1026" name="Picture 2" descr="What is JavaScript? Background you need before you get started. - Ellipsis  Education">
            <a:extLst>
              <a:ext uri="{FF2B5EF4-FFF2-40B4-BE49-F238E27FC236}">
                <a16:creationId xmlns:a16="http://schemas.microsoft.com/office/drawing/2014/main" id="{FB0B6025-A568-1487-63CD-42C96F4E2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805" y="2980990"/>
            <a:ext cx="700734" cy="70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eb Server illustration, Web server Computer Servers Web hosting service  Data center, server, computer Network, electronics png | PNGEgg">
            <a:extLst>
              <a:ext uri="{FF2B5EF4-FFF2-40B4-BE49-F238E27FC236}">
                <a16:creationId xmlns:a16="http://schemas.microsoft.com/office/drawing/2014/main" id="{42FB41E5-9572-1AE1-3F77-9FF7F768A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954" y="2554164"/>
            <a:ext cx="1350460" cy="161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0B09DD9-B1A5-DACC-A0FB-1544573D6B45}"/>
              </a:ext>
            </a:extLst>
          </p:cNvPr>
          <p:cNvSpPr txBox="1"/>
          <p:nvPr/>
        </p:nvSpPr>
        <p:spPr>
          <a:xfrm>
            <a:off x="2653507" y="4017399"/>
            <a:ext cx="1634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chemeClr val="bg1"/>
                </a:solidFill>
                <a:latin typeface="Montserrat" panose="00000500000000000000" pitchFamily="2" charset="0"/>
              </a:rPr>
              <a:t>JavaScript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42B5E9-23A8-487C-7856-8AE4B522A8D8}"/>
              </a:ext>
            </a:extLst>
          </p:cNvPr>
          <p:cNvSpPr txBox="1"/>
          <p:nvPr/>
        </p:nvSpPr>
        <p:spPr>
          <a:xfrm>
            <a:off x="2346172" y="4472301"/>
            <a:ext cx="2249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document.cookie</a:t>
            </a:r>
            <a:endParaRPr lang="en-IN" sz="1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A9EE66-AE27-943A-C7E1-6E4F9FEC77A5}"/>
              </a:ext>
            </a:extLst>
          </p:cNvPr>
          <p:cNvSpPr txBox="1"/>
          <p:nvPr/>
        </p:nvSpPr>
        <p:spPr>
          <a:xfrm>
            <a:off x="7713103" y="4472301"/>
            <a:ext cx="2620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800" dirty="0">
                <a:solidFill>
                  <a:schemeClr val="bg1"/>
                </a:solidFill>
                <a:latin typeface="Consolas" panose="020B0609020204030204" pitchFamily="49" charset="0"/>
              </a:rPr>
              <a:t>Set-cookie header</a:t>
            </a:r>
          </a:p>
        </p:txBody>
      </p:sp>
    </p:spTree>
    <p:extLst>
      <p:ext uri="{BB962C8B-B14F-4D97-AF65-F5344CB8AC3E}">
        <p14:creationId xmlns:p14="http://schemas.microsoft.com/office/powerpoint/2010/main" val="408730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 animBg="1"/>
      <p:bldP spid="20" grpId="0" animBg="1"/>
      <p:bldP spid="8" grpId="0"/>
      <p:bldP spid="14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7B99-AAA9-C6AE-FBF0-338DC9C5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Cookies Properties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FDD3D1-6C46-500A-3A8C-D85BBA394E0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735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8F45D6-3C5B-BA6F-E52B-D8242853D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007" y="603501"/>
            <a:ext cx="4361693" cy="1527049"/>
          </a:xfrm>
        </p:spPr>
        <p:txBody>
          <a:bodyPr anchor="b">
            <a:normAutofit/>
          </a:bodyPr>
          <a:lstStyle/>
          <a:p>
            <a:r>
              <a:rPr lang="en-IN" dirty="0"/>
              <a:t>Cookie types</a:t>
            </a:r>
          </a:p>
        </p:txBody>
      </p:sp>
      <p:pic>
        <p:nvPicPr>
          <p:cNvPr id="5" name="Picture 4" descr="Halloween inspired cookies">
            <a:extLst>
              <a:ext uri="{FF2B5EF4-FFF2-40B4-BE49-F238E27FC236}">
                <a16:creationId xmlns:a16="http://schemas.microsoft.com/office/drawing/2014/main" id="{0B3D4AF2-8A9F-F8DC-3363-097F4FC87E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613" r="12353" b="-1"/>
          <a:stretch>
            <a:fillRect/>
          </a:stretch>
        </p:blipFill>
        <p:spPr>
          <a:xfrm>
            <a:off x="1" y="10"/>
            <a:ext cx="6373368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CEC7E-767D-7142-4839-04D190036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3007" y="2212846"/>
            <a:ext cx="4361693" cy="4096514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1800" dirty="0"/>
              <a:t>Session cookies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1800" dirty="0"/>
              <a:t>Permanent cookies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1800" dirty="0" err="1"/>
              <a:t>httpOnly</a:t>
            </a:r>
            <a:r>
              <a:rPr lang="en-IN" sz="1800" dirty="0"/>
              <a:t> cookies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1800" dirty="0"/>
              <a:t>Secure cookies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1800" dirty="0"/>
              <a:t>Thirty-party cookies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1800" dirty="0"/>
              <a:t>Zombie cookies</a:t>
            </a:r>
          </a:p>
        </p:txBody>
      </p:sp>
    </p:spTree>
    <p:extLst>
      <p:ext uri="{BB962C8B-B14F-4D97-AF65-F5344CB8AC3E}">
        <p14:creationId xmlns:p14="http://schemas.microsoft.com/office/powerpoint/2010/main" val="11168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5129F4-1D50-D5C0-E0E4-D08EA8907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FA9C8-D376-E354-B926-8822F0B1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40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en-IN" dirty="0"/>
              <a:t>Cookie security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3D6185-E296-A26B-8F94-F4D4056033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0224810"/>
              </p:ext>
            </p:extLst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670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4EEA1-9865-60D8-5248-1EA73B565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87BF1-B6A4-1022-18A6-1896C4CC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/>
              <a:t>IndexedDB</a:t>
            </a:r>
            <a:endParaRPr lang="en-IN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16EF45-2353-D2C0-08E5-B2ACAD928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440" y="1646421"/>
            <a:ext cx="10515600" cy="509900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000" dirty="0"/>
              <a:t>Can store both objects and key-value pairs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Up to 250MB for IE</a:t>
            </a:r>
          </a:p>
          <a:p>
            <a:pPr>
              <a:lnSpc>
                <a:spcPct val="150000"/>
              </a:lnSpc>
            </a:pPr>
            <a:r>
              <a:rPr lang="en-IN" sz="2000" dirty="0" err="1"/>
              <a:t>IndexedDB</a:t>
            </a:r>
            <a:r>
              <a:rPr lang="en-IN" sz="2000" dirty="0"/>
              <a:t> API is asynchronous, unlike local storage and session storage. </a:t>
            </a:r>
            <a:r>
              <a:rPr lang="en-IN" sz="2000" dirty="0" err="1"/>
              <a:t>IndexedDB</a:t>
            </a:r>
            <a:r>
              <a:rPr lang="en-IN" sz="2000" dirty="0"/>
              <a:t> operations are event-driven by various events like </a:t>
            </a:r>
            <a:r>
              <a:rPr lang="en-IN" sz="2000" dirty="0" err="1"/>
              <a:t>onSuccess</a:t>
            </a:r>
            <a:r>
              <a:rPr lang="en-IN" sz="2000" dirty="0"/>
              <a:t>, </a:t>
            </a:r>
            <a:r>
              <a:rPr lang="en-IN" sz="2000" dirty="0" err="1"/>
              <a:t>onError</a:t>
            </a:r>
            <a:r>
              <a:rPr lang="en-IN" sz="2000" dirty="0"/>
              <a:t>, </a:t>
            </a:r>
            <a:r>
              <a:rPr lang="en-IN" sz="2000" dirty="0" err="1"/>
              <a:t>onComplete</a:t>
            </a:r>
            <a:r>
              <a:rPr lang="en-IN" sz="2000" dirty="0"/>
              <a:t> etc.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Follow the same-origin policy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Do not have expiration time (persistent storage) unless explicit deletion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b="1" dirty="0"/>
              <a:t>Use case:</a:t>
            </a:r>
            <a:br>
              <a:rPr lang="en-IN" sz="2000" b="1" dirty="0"/>
            </a:br>
            <a:r>
              <a:rPr lang="en-IN" sz="2000" dirty="0"/>
              <a:t>When need to store a large number of objects which is time-consuming and a lag on performance to convert to string for Local Storage every time.</a:t>
            </a:r>
          </a:p>
        </p:txBody>
      </p:sp>
    </p:spTree>
    <p:extLst>
      <p:ext uri="{BB962C8B-B14F-4D97-AF65-F5344CB8AC3E}">
        <p14:creationId xmlns:p14="http://schemas.microsoft.com/office/powerpoint/2010/main" val="309739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182C109-9E4C-3C96-8794-9411573CB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C864660-C52B-BC40-9AE0-D900B4B67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FD81F2E-754B-ACB7-ECD1-E1DADAD07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B2A2591-0296-4CF4-E75F-51D7CB8E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78A07A2-FD92-5AD1-01EE-9D7AEAB88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68426AB-2360-2F37-263F-CAAB2B5F10C8}"/>
              </a:ext>
            </a:extLst>
          </p:cNvPr>
          <p:cNvSpPr txBox="1"/>
          <p:nvPr/>
        </p:nvSpPr>
        <p:spPr>
          <a:xfrm>
            <a:off x="4519613" y="733425"/>
            <a:ext cx="4371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Albertus Nova Black" panose="020E0A03040304020304" pitchFamily="34" charset="0"/>
              </a:rPr>
              <a:t>Quick Comparison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231BA01-8130-5477-6B16-AABD7864A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358" y="1531922"/>
            <a:ext cx="10406974" cy="463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38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Electronic circuit board">
            <a:extLst>
              <a:ext uri="{FF2B5EF4-FFF2-40B4-BE49-F238E27FC236}">
                <a16:creationId xmlns:a16="http://schemas.microsoft.com/office/drawing/2014/main" id="{36394103-4597-046D-8303-12A1AC618D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3822" r="-1" b="-1"/>
          <a:stretch>
            <a:fillRect/>
          </a:stretch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0A58B3-DF44-338C-5FE2-27CCAD8F8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3078632"/>
            <a:ext cx="9144000" cy="11093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🕰️ How web works?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0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7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DB1719-95E3-C45C-02B9-C2285F9EC32F}"/>
              </a:ext>
            </a:extLst>
          </p:cNvPr>
          <p:cNvSpPr/>
          <p:nvPr/>
        </p:nvSpPr>
        <p:spPr>
          <a:xfrm>
            <a:off x="-335433" y="266700"/>
            <a:ext cx="11689233" cy="144303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2C5E5-4B3D-D489-D850-7FC1C3F79B6A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What is Browser Storage?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BE1068-5F65-8D4A-7622-2CFA8E92E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/>
              <a:t>Mechanism to store data on the client-side. </a:t>
            </a:r>
          </a:p>
          <a:p>
            <a:pPr marL="0" indent="0">
              <a:lnSpc>
                <a:spcPct val="150000"/>
              </a:lnSpc>
              <a:buNone/>
            </a:pPr>
            <a:br>
              <a:rPr lang="en-IN" b="1" dirty="0"/>
            </a:br>
            <a:r>
              <a:rPr lang="en-IN" b="1" dirty="0"/>
              <a:t>Three Main Types: </a:t>
            </a:r>
          </a:p>
          <a:p>
            <a:pPr lvl="1">
              <a:lnSpc>
                <a:spcPct val="150000"/>
              </a:lnSpc>
            </a:pPr>
            <a:r>
              <a:rPr lang="en-IN" dirty="0" err="1">
                <a:latin typeface="Consolas" panose="020B0609020204030204" pitchFamily="49" charset="0"/>
              </a:rPr>
              <a:t>localStorage</a:t>
            </a:r>
            <a:r>
              <a:rPr lang="en-IN" dirty="0">
                <a:latin typeface="Consolas" panose="020B0609020204030204" pitchFamily="49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IN" dirty="0" err="1">
                <a:latin typeface="Consolas" panose="020B0609020204030204" pitchFamily="49" charset="0"/>
              </a:rPr>
              <a:t>sessionStorage</a:t>
            </a:r>
            <a:r>
              <a:rPr lang="en-IN" dirty="0">
                <a:latin typeface="Consolas" panose="020B0609020204030204" pitchFamily="49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Consolas" panose="020B0609020204030204" pitchFamily="49" charset="0"/>
              </a:rPr>
              <a:t>Cookies</a:t>
            </a: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34EF0C09-F4F8-F981-101E-D8A0DF01C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2228" y="674612"/>
            <a:ext cx="627214" cy="62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99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E4BB5-CFB5-526D-66B7-D9EFA6406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Local Storage</a:t>
            </a:r>
            <a:endParaRPr lang="en-IN" dirty="0"/>
          </a:p>
        </p:txBody>
      </p:sp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2B176954-7C2A-6779-F645-B3824A2A57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14684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530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1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A31F01-B6F7-AA7A-D4DB-89F79F5CB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AA5157-3763-EB43-456B-696C340C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319" y="134276"/>
            <a:ext cx="6035040" cy="1529932"/>
          </a:xfrm>
        </p:spPr>
        <p:txBody>
          <a:bodyPr anchor="b">
            <a:normAutofit/>
          </a:bodyPr>
          <a:lstStyle/>
          <a:p>
            <a:r>
              <a:rPr lang="en-IN" b="1" dirty="0"/>
              <a:t>Session Storage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D9D255B-D73F-736D-098E-AA40FA0FA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1872820"/>
            <a:ext cx="6035041" cy="409651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IN" sz="1800" dirty="0"/>
              <a:t>Key-value storage that stores values as strings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Data stored does not survive after the table/window is closed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Up to 10MB data can be stored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Follow the same-origin policy and is bound to a tab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Do not send to server, for client-side usage only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8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IN" sz="1800" b="1" dirty="0"/>
              <a:t>Use case: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Store user-related data for one session only like language selection</a:t>
            </a:r>
          </a:p>
          <a:p>
            <a:pPr>
              <a:lnSpc>
                <a:spcPct val="150000"/>
              </a:lnSpc>
            </a:pPr>
            <a:endParaRPr lang="en-IN" sz="1800" dirty="0"/>
          </a:p>
        </p:txBody>
      </p:sp>
      <p:pic>
        <p:nvPicPr>
          <p:cNvPr id="11" name="Picture 10" descr="Close-up of several hard drives&#10;&#10;AI-generated content may be incorrect.">
            <a:extLst>
              <a:ext uri="{FF2B5EF4-FFF2-40B4-BE49-F238E27FC236}">
                <a16:creationId xmlns:a16="http://schemas.microsoft.com/office/drawing/2014/main" id="{11DEA652-BD85-4633-71BB-EA15556CDA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115" r="44135"/>
          <a:stretch>
            <a:fillRect/>
          </a:stretch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E11A9-594B-353A-BA12-E4D191F3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en-IN" dirty="0"/>
              <a:t>What is a cookie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E91D7A-F5DB-4935-52C5-833D79E8C5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7403192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99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BEE9452-2240-2D11-7C2C-F2DA37AB7379}"/>
              </a:ext>
            </a:extLst>
          </p:cNvPr>
          <p:cNvSpPr/>
          <p:nvPr/>
        </p:nvSpPr>
        <p:spPr>
          <a:xfrm>
            <a:off x="-179204" y="321648"/>
            <a:ext cx="12594826" cy="121307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CFBB4-DCAC-D3C3-50BE-86151D8DA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43" y="265403"/>
            <a:ext cx="4726314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Why cookies?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5B289-AB53-F858-2326-0665CE877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3981"/>
            <a:ext cx="10515600" cy="3782981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endParaRPr lang="en-IN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Session management </a:t>
            </a:r>
            <a:r>
              <a:rPr lang="en-IN" dirty="0"/>
              <a:t>– cookies allow you to manage any information that the server should remember. For example, logins, shopping carts, etc.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Personalization</a:t>
            </a:r>
            <a:r>
              <a:rPr lang="en-IN" dirty="0"/>
              <a:t> – cookies allow you to store user preferences, themes, and setting specific to a user.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Tracking </a:t>
            </a:r>
            <a:r>
              <a:rPr lang="en-IN" dirty="0"/>
              <a:t>– cookies help record and </a:t>
            </a:r>
            <a:r>
              <a:rPr lang="en-IN" dirty="0" err="1"/>
              <a:t>analyze</a:t>
            </a:r>
            <a:r>
              <a:rPr lang="en-IN" dirty="0"/>
              <a:t> user </a:t>
            </a:r>
            <a:r>
              <a:rPr lang="en-IN" dirty="0" err="1"/>
              <a:t>behaviors</a:t>
            </a:r>
            <a:r>
              <a:rPr lang="en-IN" dirty="0"/>
              <a:t> in advertising.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5E1E1C-4B9C-89FD-87A1-B27CDF9E962F}"/>
              </a:ext>
            </a:extLst>
          </p:cNvPr>
          <p:cNvSpPr txBox="1"/>
          <p:nvPr/>
        </p:nvSpPr>
        <p:spPr>
          <a:xfrm>
            <a:off x="4082373" y="1957782"/>
            <a:ext cx="484566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HTTP is </a:t>
            </a:r>
            <a:r>
              <a:rPr lang="en-IN" sz="4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Stateless</a:t>
            </a:r>
            <a:r>
              <a:rPr lang="en-IN" sz="4000" dirty="0"/>
              <a:t>!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069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computer screen">
            <a:extLst>
              <a:ext uri="{FF2B5EF4-FFF2-40B4-BE49-F238E27FC236}">
                <a16:creationId xmlns:a16="http://schemas.microsoft.com/office/drawing/2014/main" id="{D7C96A77-AD62-9787-0F90-F0A650A24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551" y="252943"/>
            <a:ext cx="5249644" cy="6605057"/>
          </a:xfrm>
        </p:spPr>
      </p:pic>
    </p:spTree>
    <p:extLst>
      <p:ext uri="{BB962C8B-B14F-4D97-AF65-F5344CB8AC3E}">
        <p14:creationId xmlns:p14="http://schemas.microsoft.com/office/powerpoint/2010/main" val="5964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361E-0E1C-2397-1BD5-47536BF6F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Cookie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1A985-2DDE-BE08-B35D-1DA94E537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b="1" dirty="0"/>
              <a:t>Name</a:t>
            </a:r>
            <a:r>
              <a:rPr lang="en-IN" sz="2000" dirty="0"/>
              <a:t> – a unique name that identifies the cookie. The cookie names are case-insensitive. It means that </a:t>
            </a:r>
            <a:r>
              <a:rPr lang="en-IN" sz="2000" i="1" dirty="0">
                <a:latin typeface="Consolas" panose="020B0609020204030204" pitchFamily="49" charset="0"/>
              </a:rPr>
              <a:t>Username</a:t>
            </a:r>
            <a:r>
              <a:rPr lang="en-IN" sz="2000" dirty="0"/>
              <a:t> and </a:t>
            </a:r>
            <a:r>
              <a:rPr lang="en-IN" sz="2000" i="1" dirty="0">
                <a:latin typeface="Consolas" panose="020B0609020204030204" pitchFamily="49" charset="0"/>
              </a:rPr>
              <a:t>username</a:t>
            </a:r>
            <a:r>
              <a:rPr lang="en-IN" sz="2000" dirty="0"/>
              <a:t> are the same cookies.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b="1" dirty="0"/>
              <a:t>Value</a:t>
            </a:r>
            <a:r>
              <a:rPr lang="en-IN" sz="2000" dirty="0"/>
              <a:t> – string value of the cookie. It must be URL-encoded.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b="1" dirty="0"/>
              <a:t>Domain</a:t>
            </a:r>
            <a:r>
              <a:rPr lang="en-IN" sz="2000" dirty="0"/>
              <a:t> – a domain for which the cookie is valid.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b="1" dirty="0"/>
              <a:t>Path</a:t>
            </a:r>
            <a:r>
              <a:rPr lang="en-IN" sz="2000" dirty="0"/>
              <a:t> – path without the domain for which the cookie should be sent to the server.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/>
              <a:t>   (</a:t>
            </a:r>
            <a:r>
              <a:rPr lang="en-IN" sz="1600" b="1" dirty="0"/>
              <a:t>For example</a:t>
            </a:r>
            <a:r>
              <a:rPr lang="en-IN" sz="1600" dirty="0"/>
              <a:t>, you can specify that the cookie is accessible only from the </a:t>
            </a:r>
            <a:r>
              <a:rPr lang="en-IN" sz="1600" dirty="0">
                <a:hlinkClick r:id="rId2"/>
              </a:rPr>
              <a:t>https://cyberdudenetworks.com/app/</a:t>
            </a:r>
            <a:r>
              <a:rPr lang="en-IN" sz="1600" dirty="0"/>
              <a:t> so pages at </a:t>
            </a:r>
            <a:r>
              <a:rPr lang="en-IN" sz="1600" dirty="0">
                <a:hlinkClick r:id="rId3"/>
              </a:rPr>
              <a:t>https://cyberdudenetworks.com/</a:t>
            </a:r>
            <a:r>
              <a:rPr lang="en-IN" sz="1600" dirty="0"/>
              <a:t> won’t send the cookie information.)</a:t>
            </a:r>
          </a:p>
        </p:txBody>
      </p:sp>
    </p:spTree>
    <p:extLst>
      <p:ext uri="{BB962C8B-B14F-4D97-AF65-F5344CB8AC3E}">
        <p14:creationId xmlns:p14="http://schemas.microsoft.com/office/powerpoint/2010/main" val="121106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Blanche Free">
  <a:themeElements>
    <a:clrScheme name="SevenBox's Tone White">
      <a:dk1>
        <a:srgbClr val="232220"/>
      </a:dk1>
      <a:lt1>
        <a:srgbClr val="FFFFFF"/>
      </a:lt1>
      <a:dk2>
        <a:srgbClr val="232220"/>
      </a:dk2>
      <a:lt2>
        <a:srgbClr val="FFFFFF"/>
      </a:lt2>
      <a:accent1>
        <a:srgbClr val="A06C55"/>
      </a:accent1>
      <a:accent2>
        <a:srgbClr val="B68268"/>
      </a:accent2>
      <a:accent3>
        <a:srgbClr val="DB9D84"/>
      </a:accent3>
      <a:accent4>
        <a:srgbClr val="F3AF98"/>
      </a:accent4>
      <a:accent5>
        <a:srgbClr val="EFBBB8"/>
      </a:accent5>
      <a:accent6>
        <a:srgbClr val="E59E9C"/>
      </a:accent6>
      <a:hlink>
        <a:srgbClr val="5B9BD5"/>
      </a:hlink>
      <a:folHlink>
        <a:srgbClr val="70AD47"/>
      </a:folHlink>
    </a:clrScheme>
    <a:fontScheme name="Montserrat ExtraBold - Open Sans">
      <a:majorFont>
        <a:latin typeface="Montserrat ExtraBold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87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42EFDFB-6D92-40F1-940B-B0E0592CA513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3932</TotalTime>
  <Words>757</Words>
  <Application>Microsoft Office PowerPoint</Application>
  <PresentationFormat>Widescreen</PresentationFormat>
  <Paragraphs>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Albertus Nova Black</vt:lpstr>
      <vt:lpstr>Aptos</vt:lpstr>
      <vt:lpstr>Aptos Display</vt:lpstr>
      <vt:lpstr>Arial</vt:lpstr>
      <vt:lpstr>Consolas</vt:lpstr>
      <vt:lpstr>Montserrat</vt:lpstr>
      <vt:lpstr>Montserrat Bold</vt:lpstr>
      <vt:lpstr>Montserrat ExtraBold</vt:lpstr>
      <vt:lpstr>Noto Sans Tamil SemiBold</vt:lpstr>
      <vt:lpstr>Open Sans</vt:lpstr>
      <vt:lpstr>Office Theme</vt:lpstr>
      <vt:lpstr>Blanche Free</vt:lpstr>
      <vt:lpstr>Web Storage API</vt:lpstr>
      <vt:lpstr>🕰️ How web works?</vt:lpstr>
      <vt:lpstr>What is Browser Storage?</vt:lpstr>
      <vt:lpstr>Local Storage</vt:lpstr>
      <vt:lpstr>Session Storage</vt:lpstr>
      <vt:lpstr>What is a cookie</vt:lpstr>
      <vt:lpstr>Why cookies?</vt:lpstr>
      <vt:lpstr>PowerPoint Presentation</vt:lpstr>
      <vt:lpstr>Cookie details</vt:lpstr>
      <vt:lpstr>Cookie details</vt:lpstr>
      <vt:lpstr>Cookie</vt:lpstr>
      <vt:lpstr>Creating cookie</vt:lpstr>
      <vt:lpstr>Cookies Properties</vt:lpstr>
      <vt:lpstr>Cookie types</vt:lpstr>
      <vt:lpstr>Cookie security</vt:lpstr>
      <vt:lpstr>IndexedDB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Crashy Root</dc:creator>
  <cp:lastModifiedBy>Crashy Root</cp:lastModifiedBy>
  <cp:revision>23</cp:revision>
  <dcterms:created xsi:type="dcterms:W3CDTF">2025-01-06T12:41:55Z</dcterms:created>
  <dcterms:modified xsi:type="dcterms:W3CDTF">2025-07-02T19:49:55Z</dcterms:modified>
</cp:coreProperties>
</file>