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9" r:id="rId3"/>
    <p:sldId id="263" r:id="rId4"/>
    <p:sldId id="27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58" r:id="rId14"/>
    <p:sldId id="261" r:id="rId15"/>
    <p:sldId id="25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026D3-95DA-448C-9AB6-F7412EF4D9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15B21F-78E7-4209-9B71-77F704D007E7}">
      <dgm:prSet/>
      <dgm:spPr/>
      <dgm:t>
        <a:bodyPr/>
        <a:lstStyle/>
        <a:p>
          <a:r>
            <a:rPr lang="en-IN" dirty="0"/>
            <a:t>Modern replacement for </a:t>
          </a:r>
          <a:r>
            <a:rPr lang="en-IN" b="1" dirty="0" err="1"/>
            <a:t>XMLHttpRequest</a:t>
          </a:r>
          <a:endParaRPr lang="en-US" dirty="0"/>
        </a:p>
      </dgm:t>
    </dgm:pt>
    <dgm:pt modelId="{416C9CD5-4D57-412B-82CC-E47B1B3B9540}" type="parTrans" cxnId="{CBB0BA0D-7933-4953-BF10-AC86EBD1E7B8}">
      <dgm:prSet/>
      <dgm:spPr/>
      <dgm:t>
        <a:bodyPr/>
        <a:lstStyle/>
        <a:p>
          <a:endParaRPr lang="en-US"/>
        </a:p>
      </dgm:t>
    </dgm:pt>
    <dgm:pt modelId="{8F74312F-BF6D-44E6-96AE-359BA22A2D94}" type="sibTrans" cxnId="{CBB0BA0D-7933-4953-BF10-AC86EBD1E7B8}">
      <dgm:prSet/>
      <dgm:spPr/>
      <dgm:t>
        <a:bodyPr/>
        <a:lstStyle/>
        <a:p>
          <a:endParaRPr lang="en-US"/>
        </a:p>
      </dgm:t>
    </dgm:pt>
    <dgm:pt modelId="{56953EA7-CF02-4322-A8FF-FDB1C9E9AFDC}">
      <dgm:prSet/>
      <dgm:spPr/>
      <dgm:t>
        <a:bodyPr/>
        <a:lstStyle/>
        <a:p>
          <a:r>
            <a:rPr lang="en-IN" dirty="0"/>
            <a:t>Built on Promises</a:t>
          </a:r>
          <a:endParaRPr lang="en-US" dirty="0"/>
        </a:p>
      </dgm:t>
    </dgm:pt>
    <dgm:pt modelId="{FE770760-10A1-45CE-B4B3-87C29DB03DE2}" type="parTrans" cxnId="{503000A5-C4B0-4F32-BA0A-23B1C1D6EED3}">
      <dgm:prSet/>
      <dgm:spPr/>
      <dgm:t>
        <a:bodyPr/>
        <a:lstStyle/>
        <a:p>
          <a:endParaRPr lang="en-US"/>
        </a:p>
      </dgm:t>
    </dgm:pt>
    <dgm:pt modelId="{54CF824A-62AE-49B7-A49B-C541D1847D69}" type="sibTrans" cxnId="{503000A5-C4B0-4F32-BA0A-23B1C1D6EED3}">
      <dgm:prSet/>
      <dgm:spPr/>
      <dgm:t>
        <a:bodyPr/>
        <a:lstStyle/>
        <a:p>
          <a:endParaRPr lang="en-US"/>
        </a:p>
      </dgm:t>
    </dgm:pt>
    <dgm:pt modelId="{0FB7F15C-4DD5-4455-8727-0F5BF17A2AC2}">
      <dgm:prSet/>
      <dgm:spPr/>
      <dgm:t>
        <a:bodyPr/>
        <a:lstStyle/>
        <a:p>
          <a:r>
            <a:rPr lang="en-IN"/>
            <a:t>Native to modern browsers</a:t>
          </a:r>
          <a:endParaRPr lang="en-US"/>
        </a:p>
      </dgm:t>
    </dgm:pt>
    <dgm:pt modelId="{0EF680BC-32B7-4A4F-8D27-510ACD7A4710}" type="parTrans" cxnId="{00BE30F1-3D8F-45ED-B52B-B51B93548BDC}">
      <dgm:prSet/>
      <dgm:spPr/>
      <dgm:t>
        <a:bodyPr/>
        <a:lstStyle/>
        <a:p>
          <a:endParaRPr lang="en-US"/>
        </a:p>
      </dgm:t>
    </dgm:pt>
    <dgm:pt modelId="{239DF7F6-05C4-4EDF-BA6E-82F635C871A5}" type="sibTrans" cxnId="{00BE30F1-3D8F-45ED-B52B-B51B93548BDC}">
      <dgm:prSet/>
      <dgm:spPr/>
      <dgm:t>
        <a:bodyPr/>
        <a:lstStyle/>
        <a:p>
          <a:endParaRPr lang="en-US"/>
        </a:p>
      </dgm:t>
    </dgm:pt>
    <dgm:pt modelId="{9520847B-7BC6-4142-9CED-9653938528A2}">
      <dgm:prSet/>
      <dgm:spPr/>
      <dgm:t>
        <a:bodyPr/>
        <a:lstStyle/>
        <a:p>
          <a:r>
            <a:rPr lang="en-IN"/>
            <a:t>Part of the JavaScript standard</a:t>
          </a:r>
          <a:endParaRPr lang="en-US"/>
        </a:p>
      </dgm:t>
    </dgm:pt>
    <dgm:pt modelId="{C69CF908-8ACA-4B71-ADAC-0333B4F95538}" type="parTrans" cxnId="{CE0F16E4-E1F9-4DEF-9A23-E79ABDDE8525}">
      <dgm:prSet/>
      <dgm:spPr/>
      <dgm:t>
        <a:bodyPr/>
        <a:lstStyle/>
        <a:p>
          <a:endParaRPr lang="en-US"/>
        </a:p>
      </dgm:t>
    </dgm:pt>
    <dgm:pt modelId="{B305EB2A-A835-44D9-BCF0-E775269B8988}" type="sibTrans" cxnId="{CE0F16E4-E1F9-4DEF-9A23-E79ABDDE8525}">
      <dgm:prSet/>
      <dgm:spPr/>
      <dgm:t>
        <a:bodyPr/>
        <a:lstStyle/>
        <a:p>
          <a:endParaRPr lang="en-US"/>
        </a:p>
      </dgm:t>
    </dgm:pt>
    <dgm:pt modelId="{E93E15A4-B150-449B-B489-0DBFC66EFCDC}" type="pres">
      <dgm:prSet presAssocID="{0F9026D3-95DA-448C-9AB6-F7412EF4D9D3}" presName="outerComposite" presStyleCnt="0">
        <dgm:presLayoutVars>
          <dgm:chMax val="5"/>
          <dgm:dir/>
          <dgm:resizeHandles val="exact"/>
        </dgm:presLayoutVars>
      </dgm:prSet>
      <dgm:spPr/>
    </dgm:pt>
    <dgm:pt modelId="{3C44EED9-E72E-447C-A9BC-E91F0B8C102D}" type="pres">
      <dgm:prSet presAssocID="{0F9026D3-95DA-448C-9AB6-F7412EF4D9D3}" presName="dummyMaxCanvas" presStyleCnt="0">
        <dgm:presLayoutVars/>
      </dgm:prSet>
      <dgm:spPr/>
    </dgm:pt>
    <dgm:pt modelId="{090495D3-474E-4469-A1E8-8CA55C15F176}" type="pres">
      <dgm:prSet presAssocID="{0F9026D3-95DA-448C-9AB6-F7412EF4D9D3}" presName="FourNodes_1" presStyleLbl="node1" presStyleIdx="0" presStyleCnt="4">
        <dgm:presLayoutVars>
          <dgm:bulletEnabled val="1"/>
        </dgm:presLayoutVars>
      </dgm:prSet>
      <dgm:spPr/>
    </dgm:pt>
    <dgm:pt modelId="{B622F1B3-1E31-4687-B728-381D9AD90EB8}" type="pres">
      <dgm:prSet presAssocID="{0F9026D3-95DA-448C-9AB6-F7412EF4D9D3}" presName="FourNodes_2" presStyleLbl="node1" presStyleIdx="1" presStyleCnt="4">
        <dgm:presLayoutVars>
          <dgm:bulletEnabled val="1"/>
        </dgm:presLayoutVars>
      </dgm:prSet>
      <dgm:spPr/>
    </dgm:pt>
    <dgm:pt modelId="{DC60731C-B9FF-4968-96F9-6695BA3DE92B}" type="pres">
      <dgm:prSet presAssocID="{0F9026D3-95DA-448C-9AB6-F7412EF4D9D3}" presName="FourNodes_3" presStyleLbl="node1" presStyleIdx="2" presStyleCnt="4">
        <dgm:presLayoutVars>
          <dgm:bulletEnabled val="1"/>
        </dgm:presLayoutVars>
      </dgm:prSet>
      <dgm:spPr/>
    </dgm:pt>
    <dgm:pt modelId="{76A777B8-2C5D-4C8E-8862-8F13C2FCC652}" type="pres">
      <dgm:prSet presAssocID="{0F9026D3-95DA-448C-9AB6-F7412EF4D9D3}" presName="FourNodes_4" presStyleLbl="node1" presStyleIdx="3" presStyleCnt="4">
        <dgm:presLayoutVars>
          <dgm:bulletEnabled val="1"/>
        </dgm:presLayoutVars>
      </dgm:prSet>
      <dgm:spPr/>
    </dgm:pt>
    <dgm:pt modelId="{6F1915EB-6DBB-4270-815D-9D4ABC030CD5}" type="pres">
      <dgm:prSet presAssocID="{0F9026D3-95DA-448C-9AB6-F7412EF4D9D3}" presName="FourConn_1-2" presStyleLbl="fgAccFollowNode1" presStyleIdx="0" presStyleCnt="3">
        <dgm:presLayoutVars>
          <dgm:bulletEnabled val="1"/>
        </dgm:presLayoutVars>
      </dgm:prSet>
      <dgm:spPr/>
    </dgm:pt>
    <dgm:pt modelId="{1C7B788B-05F7-4A17-B6A8-9AB7E1F2E061}" type="pres">
      <dgm:prSet presAssocID="{0F9026D3-95DA-448C-9AB6-F7412EF4D9D3}" presName="FourConn_2-3" presStyleLbl="fgAccFollowNode1" presStyleIdx="1" presStyleCnt="3">
        <dgm:presLayoutVars>
          <dgm:bulletEnabled val="1"/>
        </dgm:presLayoutVars>
      </dgm:prSet>
      <dgm:spPr/>
    </dgm:pt>
    <dgm:pt modelId="{074C7C71-6D35-477C-8EE9-8873BDA97BE6}" type="pres">
      <dgm:prSet presAssocID="{0F9026D3-95DA-448C-9AB6-F7412EF4D9D3}" presName="FourConn_3-4" presStyleLbl="fgAccFollowNode1" presStyleIdx="2" presStyleCnt="3">
        <dgm:presLayoutVars>
          <dgm:bulletEnabled val="1"/>
        </dgm:presLayoutVars>
      </dgm:prSet>
      <dgm:spPr/>
    </dgm:pt>
    <dgm:pt modelId="{4363406A-0EDA-446F-889E-66311CAB46D8}" type="pres">
      <dgm:prSet presAssocID="{0F9026D3-95DA-448C-9AB6-F7412EF4D9D3}" presName="FourNodes_1_text" presStyleLbl="node1" presStyleIdx="3" presStyleCnt="4">
        <dgm:presLayoutVars>
          <dgm:bulletEnabled val="1"/>
        </dgm:presLayoutVars>
      </dgm:prSet>
      <dgm:spPr/>
    </dgm:pt>
    <dgm:pt modelId="{38D2A8BE-F41F-4F17-8BA0-5CE20D126291}" type="pres">
      <dgm:prSet presAssocID="{0F9026D3-95DA-448C-9AB6-F7412EF4D9D3}" presName="FourNodes_2_text" presStyleLbl="node1" presStyleIdx="3" presStyleCnt="4">
        <dgm:presLayoutVars>
          <dgm:bulletEnabled val="1"/>
        </dgm:presLayoutVars>
      </dgm:prSet>
      <dgm:spPr/>
    </dgm:pt>
    <dgm:pt modelId="{9E286ED2-AE38-4BE9-AEEC-FB81FFFE53BD}" type="pres">
      <dgm:prSet presAssocID="{0F9026D3-95DA-448C-9AB6-F7412EF4D9D3}" presName="FourNodes_3_text" presStyleLbl="node1" presStyleIdx="3" presStyleCnt="4">
        <dgm:presLayoutVars>
          <dgm:bulletEnabled val="1"/>
        </dgm:presLayoutVars>
      </dgm:prSet>
      <dgm:spPr/>
    </dgm:pt>
    <dgm:pt modelId="{A94E024B-0485-4DF4-BFF9-7F8746BDF9EB}" type="pres">
      <dgm:prSet presAssocID="{0F9026D3-95DA-448C-9AB6-F7412EF4D9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A180700-C698-4951-B695-9AAB02A42725}" type="presOf" srcId="{9520847B-7BC6-4142-9CED-9653938528A2}" destId="{76A777B8-2C5D-4C8E-8862-8F13C2FCC652}" srcOrd="0" destOrd="0" presId="urn:microsoft.com/office/officeart/2005/8/layout/vProcess5"/>
    <dgm:cxn modelId="{E6721C08-7C80-4EF0-831F-834259B3A64D}" type="presOf" srcId="{56953EA7-CF02-4322-A8FF-FDB1C9E9AFDC}" destId="{B622F1B3-1E31-4687-B728-381D9AD90EB8}" srcOrd="0" destOrd="0" presId="urn:microsoft.com/office/officeart/2005/8/layout/vProcess5"/>
    <dgm:cxn modelId="{CBB0BA0D-7933-4953-BF10-AC86EBD1E7B8}" srcId="{0F9026D3-95DA-448C-9AB6-F7412EF4D9D3}" destId="{5115B21F-78E7-4209-9B71-77F704D007E7}" srcOrd="0" destOrd="0" parTransId="{416C9CD5-4D57-412B-82CC-E47B1B3B9540}" sibTransId="{8F74312F-BF6D-44E6-96AE-359BA22A2D94}"/>
    <dgm:cxn modelId="{AB0F7810-C554-4325-935A-6DD97B6AB49A}" type="presOf" srcId="{0F9026D3-95DA-448C-9AB6-F7412EF4D9D3}" destId="{E93E15A4-B150-449B-B489-0DBFC66EFCDC}" srcOrd="0" destOrd="0" presId="urn:microsoft.com/office/officeart/2005/8/layout/vProcess5"/>
    <dgm:cxn modelId="{6743D728-7AA4-4BCD-85EC-5C0BA8EE3840}" type="presOf" srcId="{9520847B-7BC6-4142-9CED-9653938528A2}" destId="{A94E024B-0485-4DF4-BFF9-7F8746BDF9EB}" srcOrd="1" destOrd="0" presId="urn:microsoft.com/office/officeart/2005/8/layout/vProcess5"/>
    <dgm:cxn modelId="{0F37522C-9A68-4C1F-8B17-5D121C061185}" type="presOf" srcId="{239DF7F6-05C4-4EDF-BA6E-82F635C871A5}" destId="{074C7C71-6D35-477C-8EE9-8873BDA97BE6}" srcOrd="0" destOrd="0" presId="urn:microsoft.com/office/officeart/2005/8/layout/vProcess5"/>
    <dgm:cxn modelId="{7FB7E834-10DF-4A08-81EB-499E7DD8D9B5}" type="presOf" srcId="{8F74312F-BF6D-44E6-96AE-359BA22A2D94}" destId="{6F1915EB-6DBB-4270-815D-9D4ABC030CD5}" srcOrd="0" destOrd="0" presId="urn:microsoft.com/office/officeart/2005/8/layout/vProcess5"/>
    <dgm:cxn modelId="{E964DD44-9BA5-4948-B04A-847877B11B3C}" type="presOf" srcId="{0FB7F15C-4DD5-4455-8727-0F5BF17A2AC2}" destId="{DC60731C-B9FF-4968-96F9-6695BA3DE92B}" srcOrd="0" destOrd="0" presId="urn:microsoft.com/office/officeart/2005/8/layout/vProcess5"/>
    <dgm:cxn modelId="{06C50A48-0E29-4D98-9DAE-00C8235F41C3}" type="presOf" srcId="{5115B21F-78E7-4209-9B71-77F704D007E7}" destId="{090495D3-474E-4469-A1E8-8CA55C15F176}" srcOrd="0" destOrd="0" presId="urn:microsoft.com/office/officeart/2005/8/layout/vProcess5"/>
    <dgm:cxn modelId="{03582C4E-BEB1-4416-A5F1-1162522997BA}" type="presOf" srcId="{56953EA7-CF02-4322-A8FF-FDB1C9E9AFDC}" destId="{38D2A8BE-F41F-4F17-8BA0-5CE20D126291}" srcOrd="1" destOrd="0" presId="urn:microsoft.com/office/officeart/2005/8/layout/vProcess5"/>
    <dgm:cxn modelId="{F66BAB80-49CF-414C-B7F6-63AD87BCC5ED}" type="presOf" srcId="{5115B21F-78E7-4209-9B71-77F704D007E7}" destId="{4363406A-0EDA-446F-889E-66311CAB46D8}" srcOrd="1" destOrd="0" presId="urn:microsoft.com/office/officeart/2005/8/layout/vProcess5"/>
    <dgm:cxn modelId="{8C7E2A92-4807-4BE6-A2E9-85E10F82879E}" type="presOf" srcId="{0FB7F15C-4DD5-4455-8727-0F5BF17A2AC2}" destId="{9E286ED2-AE38-4BE9-AEEC-FB81FFFE53BD}" srcOrd="1" destOrd="0" presId="urn:microsoft.com/office/officeart/2005/8/layout/vProcess5"/>
    <dgm:cxn modelId="{503000A5-C4B0-4F32-BA0A-23B1C1D6EED3}" srcId="{0F9026D3-95DA-448C-9AB6-F7412EF4D9D3}" destId="{56953EA7-CF02-4322-A8FF-FDB1C9E9AFDC}" srcOrd="1" destOrd="0" parTransId="{FE770760-10A1-45CE-B4B3-87C29DB03DE2}" sibTransId="{54CF824A-62AE-49B7-A49B-C541D1847D69}"/>
    <dgm:cxn modelId="{CE0F16E4-E1F9-4DEF-9A23-E79ABDDE8525}" srcId="{0F9026D3-95DA-448C-9AB6-F7412EF4D9D3}" destId="{9520847B-7BC6-4142-9CED-9653938528A2}" srcOrd="3" destOrd="0" parTransId="{C69CF908-8ACA-4B71-ADAC-0333B4F95538}" sibTransId="{B305EB2A-A835-44D9-BCF0-E775269B8988}"/>
    <dgm:cxn modelId="{00BE30F1-3D8F-45ED-B52B-B51B93548BDC}" srcId="{0F9026D3-95DA-448C-9AB6-F7412EF4D9D3}" destId="{0FB7F15C-4DD5-4455-8727-0F5BF17A2AC2}" srcOrd="2" destOrd="0" parTransId="{0EF680BC-32B7-4A4F-8D27-510ACD7A4710}" sibTransId="{239DF7F6-05C4-4EDF-BA6E-82F635C871A5}"/>
    <dgm:cxn modelId="{40D560F9-9F85-4458-9F3F-AB8795C1370F}" type="presOf" srcId="{54CF824A-62AE-49B7-A49B-C541D1847D69}" destId="{1C7B788B-05F7-4A17-B6A8-9AB7E1F2E061}" srcOrd="0" destOrd="0" presId="urn:microsoft.com/office/officeart/2005/8/layout/vProcess5"/>
    <dgm:cxn modelId="{9F2356B7-910F-4316-9C04-5CCCD3ACB0F6}" type="presParOf" srcId="{E93E15A4-B150-449B-B489-0DBFC66EFCDC}" destId="{3C44EED9-E72E-447C-A9BC-E91F0B8C102D}" srcOrd="0" destOrd="0" presId="urn:microsoft.com/office/officeart/2005/8/layout/vProcess5"/>
    <dgm:cxn modelId="{7EE938D6-D458-4A80-BD58-C13F1797969B}" type="presParOf" srcId="{E93E15A4-B150-449B-B489-0DBFC66EFCDC}" destId="{090495D3-474E-4469-A1E8-8CA55C15F176}" srcOrd="1" destOrd="0" presId="urn:microsoft.com/office/officeart/2005/8/layout/vProcess5"/>
    <dgm:cxn modelId="{CDB19CA3-03ED-459A-873D-5E797E029557}" type="presParOf" srcId="{E93E15A4-B150-449B-B489-0DBFC66EFCDC}" destId="{B622F1B3-1E31-4687-B728-381D9AD90EB8}" srcOrd="2" destOrd="0" presId="urn:microsoft.com/office/officeart/2005/8/layout/vProcess5"/>
    <dgm:cxn modelId="{F5806B2E-F909-4115-AF36-AB5382A14E71}" type="presParOf" srcId="{E93E15A4-B150-449B-B489-0DBFC66EFCDC}" destId="{DC60731C-B9FF-4968-96F9-6695BA3DE92B}" srcOrd="3" destOrd="0" presId="urn:microsoft.com/office/officeart/2005/8/layout/vProcess5"/>
    <dgm:cxn modelId="{798B95DE-B9FB-4530-B51A-4B6855D1BF63}" type="presParOf" srcId="{E93E15A4-B150-449B-B489-0DBFC66EFCDC}" destId="{76A777B8-2C5D-4C8E-8862-8F13C2FCC652}" srcOrd="4" destOrd="0" presId="urn:microsoft.com/office/officeart/2005/8/layout/vProcess5"/>
    <dgm:cxn modelId="{056DEDE4-6823-4B06-8B2D-97974F814EE2}" type="presParOf" srcId="{E93E15A4-B150-449B-B489-0DBFC66EFCDC}" destId="{6F1915EB-6DBB-4270-815D-9D4ABC030CD5}" srcOrd="5" destOrd="0" presId="urn:microsoft.com/office/officeart/2005/8/layout/vProcess5"/>
    <dgm:cxn modelId="{DA382942-A4B0-4948-9C78-8DBC1A990CA5}" type="presParOf" srcId="{E93E15A4-B150-449B-B489-0DBFC66EFCDC}" destId="{1C7B788B-05F7-4A17-B6A8-9AB7E1F2E061}" srcOrd="6" destOrd="0" presId="urn:microsoft.com/office/officeart/2005/8/layout/vProcess5"/>
    <dgm:cxn modelId="{613E5D64-C9E6-4AD7-AE43-8EBB530423A4}" type="presParOf" srcId="{E93E15A4-B150-449B-B489-0DBFC66EFCDC}" destId="{074C7C71-6D35-477C-8EE9-8873BDA97BE6}" srcOrd="7" destOrd="0" presId="urn:microsoft.com/office/officeart/2005/8/layout/vProcess5"/>
    <dgm:cxn modelId="{BC21325C-1F08-4307-96FC-7D7C924E66EC}" type="presParOf" srcId="{E93E15A4-B150-449B-B489-0DBFC66EFCDC}" destId="{4363406A-0EDA-446F-889E-66311CAB46D8}" srcOrd="8" destOrd="0" presId="urn:microsoft.com/office/officeart/2005/8/layout/vProcess5"/>
    <dgm:cxn modelId="{57B91AA0-1485-4764-8679-750621E3A302}" type="presParOf" srcId="{E93E15A4-B150-449B-B489-0DBFC66EFCDC}" destId="{38D2A8BE-F41F-4F17-8BA0-5CE20D126291}" srcOrd="9" destOrd="0" presId="urn:microsoft.com/office/officeart/2005/8/layout/vProcess5"/>
    <dgm:cxn modelId="{D5CA6139-E70E-440A-8DEC-03E4C441524B}" type="presParOf" srcId="{E93E15A4-B150-449B-B489-0DBFC66EFCDC}" destId="{9E286ED2-AE38-4BE9-AEEC-FB81FFFE53BD}" srcOrd="10" destOrd="0" presId="urn:microsoft.com/office/officeart/2005/8/layout/vProcess5"/>
    <dgm:cxn modelId="{8BE212A8-F37E-454E-BACC-D882AA9AF9F3}" type="presParOf" srcId="{E93E15A4-B150-449B-B489-0DBFC66EFCDC}" destId="{A94E024B-0485-4DF4-BFF9-7F8746BDF9E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AE50C-C02B-4DEA-939A-8947E07070E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66AFA0-579F-4499-8066-34CA4DD2E635}">
      <dgm:prSet custT="1"/>
      <dgm:spPr/>
      <dgm:t>
        <a:bodyPr/>
        <a:lstStyle/>
        <a:p>
          <a:r>
            <a:rPr lang="en-US" sz="2400" b="1" i="0" baseline="0" dirty="0"/>
            <a:t>Promise-based architecture</a:t>
          </a:r>
          <a:r>
            <a:rPr lang="en-US" sz="2400" b="0" i="0" baseline="0" dirty="0"/>
            <a:t> </a:t>
          </a:r>
        </a:p>
        <a:p>
          <a:r>
            <a:rPr lang="en-US" sz="2000" b="0" i="0" baseline="0" dirty="0"/>
            <a:t>Cleaner code with better error handling </a:t>
          </a:r>
          <a:endParaRPr lang="en-US" sz="2000" dirty="0"/>
        </a:p>
      </dgm:t>
    </dgm:pt>
    <dgm:pt modelId="{1C322C25-238F-449A-A488-8650E2DB77C9}" type="parTrans" cxnId="{4D532773-C54E-4111-8116-E2EAF0021815}">
      <dgm:prSet/>
      <dgm:spPr/>
      <dgm:t>
        <a:bodyPr/>
        <a:lstStyle/>
        <a:p>
          <a:endParaRPr lang="en-US"/>
        </a:p>
      </dgm:t>
    </dgm:pt>
    <dgm:pt modelId="{37813D43-7CC1-4E55-B32F-7C97AEF435E7}" type="sibTrans" cxnId="{4D532773-C54E-4111-8116-E2EAF0021815}">
      <dgm:prSet/>
      <dgm:spPr/>
      <dgm:t>
        <a:bodyPr/>
        <a:lstStyle/>
        <a:p>
          <a:endParaRPr lang="en-US"/>
        </a:p>
      </dgm:t>
    </dgm:pt>
    <dgm:pt modelId="{1A44FA81-A59A-4067-85C4-A2180BF2CC06}">
      <dgm:prSet custT="1"/>
      <dgm:spPr/>
      <dgm:t>
        <a:bodyPr/>
        <a:lstStyle/>
        <a:p>
          <a:r>
            <a:rPr lang="en-US" sz="2500" b="1" i="0" baseline="0" dirty="0"/>
            <a:t>Simplified syntax</a:t>
          </a:r>
          <a:r>
            <a:rPr lang="en-US" sz="2500" b="0" i="0" baseline="0" dirty="0"/>
            <a:t>  </a:t>
          </a:r>
          <a:r>
            <a:rPr lang="en-US" sz="2000" b="0" i="0" baseline="0" dirty="0"/>
            <a:t>More concise and readable code </a:t>
          </a:r>
          <a:endParaRPr lang="en-US" sz="2000" dirty="0"/>
        </a:p>
      </dgm:t>
    </dgm:pt>
    <dgm:pt modelId="{5D872EDF-4BC0-4CEF-B297-193203A61DB3}" type="parTrans" cxnId="{314C11B2-3F14-4D5F-B252-A6706D3C3C52}">
      <dgm:prSet/>
      <dgm:spPr/>
      <dgm:t>
        <a:bodyPr/>
        <a:lstStyle/>
        <a:p>
          <a:endParaRPr lang="en-US"/>
        </a:p>
      </dgm:t>
    </dgm:pt>
    <dgm:pt modelId="{14898FFD-5AB0-41E1-B3F8-9D3287AC78F5}" type="sibTrans" cxnId="{314C11B2-3F14-4D5F-B252-A6706D3C3C52}">
      <dgm:prSet/>
      <dgm:spPr/>
      <dgm:t>
        <a:bodyPr/>
        <a:lstStyle/>
        <a:p>
          <a:endParaRPr lang="en-US"/>
        </a:p>
      </dgm:t>
    </dgm:pt>
    <dgm:pt modelId="{E42331EE-579A-45A5-8B0B-86DF0930307A}">
      <dgm:prSet custT="1"/>
      <dgm:spPr/>
      <dgm:t>
        <a:bodyPr/>
        <a:lstStyle/>
        <a:p>
          <a:r>
            <a:rPr lang="en-US" sz="2500" b="1" i="0" baseline="0" dirty="0"/>
            <a:t>Built-in streaming</a:t>
          </a:r>
          <a:r>
            <a:rPr lang="en-US" sz="2500" b="0" i="0" baseline="0" dirty="0"/>
            <a:t> - </a:t>
          </a:r>
          <a:r>
            <a:rPr lang="en-US" sz="2000" b="0" i="0" baseline="0" dirty="0"/>
            <a:t>Support for handling large data efficiently </a:t>
          </a:r>
          <a:endParaRPr lang="en-US" sz="2000" dirty="0"/>
        </a:p>
      </dgm:t>
    </dgm:pt>
    <dgm:pt modelId="{48A616A2-2B48-439C-85E1-3616CECF82EF}" type="parTrans" cxnId="{4550E928-9C4D-4C46-8831-1C46B2470875}">
      <dgm:prSet/>
      <dgm:spPr/>
      <dgm:t>
        <a:bodyPr/>
        <a:lstStyle/>
        <a:p>
          <a:endParaRPr lang="en-US"/>
        </a:p>
      </dgm:t>
    </dgm:pt>
    <dgm:pt modelId="{8471F3D3-DB7C-4A5F-82E8-0BEC65B3004B}" type="sibTrans" cxnId="{4550E928-9C4D-4C46-8831-1C46B2470875}">
      <dgm:prSet/>
      <dgm:spPr/>
      <dgm:t>
        <a:bodyPr/>
        <a:lstStyle/>
        <a:p>
          <a:endParaRPr lang="en-US"/>
        </a:p>
      </dgm:t>
    </dgm:pt>
    <dgm:pt modelId="{9D0D456A-9A0A-4047-BE85-7EE91C0B9683}">
      <dgm:prSet custT="1"/>
      <dgm:spPr/>
      <dgm:t>
        <a:bodyPr/>
        <a:lstStyle/>
        <a:p>
          <a:r>
            <a:rPr lang="en-US" sz="2300" b="1" i="0" baseline="0" dirty="0"/>
            <a:t>Better separation of concerns</a:t>
          </a:r>
          <a:r>
            <a:rPr lang="en-US" sz="2300" b="0" i="0" baseline="0" dirty="0"/>
            <a:t> </a:t>
          </a:r>
        </a:p>
        <a:p>
          <a:r>
            <a:rPr lang="en-US" sz="2000" b="0" i="0" baseline="0" dirty="0"/>
            <a:t> Request and Response objects are well-defined </a:t>
          </a:r>
          <a:endParaRPr lang="en-US" sz="2000" dirty="0"/>
        </a:p>
      </dgm:t>
    </dgm:pt>
    <dgm:pt modelId="{6D5D5D5B-90F3-4485-B6DE-A19DEDC42CF5}" type="parTrans" cxnId="{2F0CB7CD-1992-4BAD-BB8F-E3417ECB469A}">
      <dgm:prSet/>
      <dgm:spPr/>
      <dgm:t>
        <a:bodyPr/>
        <a:lstStyle/>
        <a:p>
          <a:endParaRPr lang="en-US"/>
        </a:p>
      </dgm:t>
    </dgm:pt>
    <dgm:pt modelId="{39D68E07-F98C-4947-BDF7-9F5ACCF2F371}" type="sibTrans" cxnId="{2F0CB7CD-1992-4BAD-BB8F-E3417ECB469A}">
      <dgm:prSet/>
      <dgm:spPr/>
      <dgm:t>
        <a:bodyPr/>
        <a:lstStyle/>
        <a:p>
          <a:endParaRPr lang="en-US"/>
        </a:p>
      </dgm:t>
    </dgm:pt>
    <dgm:pt modelId="{CB4E65A3-06CF-4212-BF18-CBAF00668574}">
      <dgm:prSet custT="1"/>
      <dgm:spPr/>
      <dgm:t>
        <a:bodyPr/>
        <a:lstStyle/>
        <a:p>
          <a:r>
            <a:rPr lang="en-US" sz="2500" b="1" i="0" baseline="0" dirty="0"/>
            <a:t>Header manipulation</a:t>
          </a:r>
          <a:r>
            <a:rPr lang="en-US" sz="2500" b="0" i="0" baseline="0" dirty="0"/>
            <a:t> </a:t>
          </a:r>
        </a:p>
        <a:p>
          <a:r>
            <a:rPr lang="en-US" sz="2500" b="0" i="0" baseline="0" dirty="0"/>
            <a:t> </a:t>
          </a:r>
          <a:r>
            <a:rPr lang="en-US" sz="2000" b="0" i="0" baseline="0" dirty="0"/>
            <a:t>More intuitive interface for working with headers </a:t>
          </a:r>
          <a:endParaRPr lang="en-US" sz="2000" dirty="0"/>
        </a:p>
      </dgm:t>
    </dgm:pt>
    <dgm:pt modelId="{DC44F3E7-1961-42BC-B88E-FEA4BCAA7A5E}" type="parTrans" cxnId="{0A5A76F4-65DC-4113-8FA2-62AE627E895A}">
      <dgm:prSet/>
      <dgm:spPr/>
      <dgm:t>
        <a:bodyPr/>
        <a:lstStyle/>
        <a:p>
          <a:endParaRPr lang="en-US"/>
        </a:p>
      </dgm:t>
    </dgm:pt>
    <dgm:pt modelId="{ED8739C7-4504-404C-95A5-13EEF72FA269}" type="sibTrans" cxnId="{0A5A76F4-65DC-4113-8FA2-62AE627E895A}">
      <dgm:prSet/>
      <dgm:spPr/>
      <dgm:t>
        <a:bodyPr/>
        <a:lstStyle/>
        <a:p>
          <a:endParaRPr lang="en-US"/>
        </a:p>
      </dgm:t>
    </dgm:pt>
    <dgm:pt modelId="{F42F1C0E-1999-43AA-B5DB-5CF06EA8C6C9}">
      <dgm:prSet custT="1"/>
      <dgm:spPr/>
      <dgm:t>
        <a:bodyPr/>
        <a:lstStyle/>
        <a:p>
          <a:r>
            <a:rPr lang="en-US" sz="2600" b="1" i="0" baseline="0" dirty="0"/>
            <a:t>Cross-origin support</a:t>
          </a:r>
          <a:r>
            <a:rPr lang="en-US" sz="2600" b="0" i="0" baseline="0" dirty="0"/>
            <a:t> </a:t>
          </a:r>
        </a:p>
        <a:p>
          <a:r>
            <a:rPr lang="en-US" sz="2000" b="0" i="0" baseline="0" dirty="0"/>
            <a:t>Better handling of CORS with credentials </a:t>
          </a:r>
          <a:endParaRPr lang="en-US" sz="2000" dirty="0"/>
        </a:p>
      </dgm:t>
    </dgm:pt>
    <dgm:pt modelId="{CA0F1911-C6E8-4F09-BE81-A716428FA370}" type="parTrans" cxnId="{4525A918-F85D-4A30-862F-1457CC434E0A}">
      <dgm:prSet/>
      <dgm:spPr/>
      <dgm:t>
        <a:bodyPr/>
        <a:lstStyle/>
        <a:p>
          <a:endParaRPr lang="en-US"/>
        </a:p>
      </dgm:t>
    </dgm:pt>
    <dgm:pt modelId="{127B660B-879A-44A5-A45F-1FCEE2BA5322}" type="sibTrans" cxnId="{4525A918-F85D-4A30-862F-1457CC434E0A}">
      <dgm:prSet/>
      <dgm:spPr/>
      <dgm:t>
        <a:bodyPr/>
        <a:lstStyle/>
        <a:p>
          <a:endParaRPr lang="en-US"/>
        </a:p>
      </dgm:t>
    </dgm:pt>
    <dgm:pt modelId="{C9ACAD1A-68C2-43C1-9B20-779D8975AE20}" type="pres">
      <dgm:prSet presAssocID="{906AE50C-C02B-4DEA-939A-8947E07070E0}" presName="diagram" presStyleCnt="0">
        <dgm:presLayoutVars>
          <dgm:dir/>
          <dgm:resizeHandles val="exact"/>
        </dgm:presLayoutVars>
      </dgm:prSet>
      <dgm:spPr/>
    </dgm:pt>
    <dgm:pt modelId="{6DF275B2-D0FA-4460-824F-991CF4781C24}" type="pres">
      <dgm:prSet presAssocID="{9866AFA0-579F-4499-8066-34CA4DD2E635}" presName="node" presStyleLbl="node1" presStyleIdx="0" presStyleCnt="6">
        <dgm:presLayoutVars>
          <dgm:bulletEnabled val="1"/>
        </dgm:presLayoutVars>
      </dgm:prSet>
      <dgm:spPr/>
    </dgm:pt>
    <dgm:pt modelId="{65D4CDDE-5947-4B64-84A7-191D460E19B3}" type="pres">
      <dgm:prSet presAssocID="{37813D43-7CC1-4E55-B32F-7C97AEF435E7}" presName="sibTrans" presStyleCnt="0"/>
      <dgm:spPr/>
    </dgm:pt>
    <dgm:pt modelId="{19090E9D-022B-47D3-840C-C5B0669F03F5}" type="pres">
      <dgm:prSet presAssocID="{1A44FA81-A59A-4067-85C4-A2180BF2CC06}" presName="node" presStyleLbl="node1" presStyleIdx="1" presStyleCnt="6">
        <dgm:presLayoutVars>
          <dgm:bulletEnabled val="1"/>
        </dgm:presLayoutVars>
      </dgm:prSet>
      <dgm:spPr/>
    </dgm:pt>
    <dgm:pt modelId="{BB1F200B-CC6A-4FC6-B3FE-5630C2EEAA12}" type="pres">
      <dgm:prSet presAssocID="{14898FFD-5AB0-41E1-B3F8-9D3287AC78F5}" presName="sibTrans" presStyleCnt="0"/>
      <dgm:spPr/>
    </dgm:pt>
    <dgm:pt modelId="{7AAF4330-C72B-4AB3-9391-8469B82DE1D0}" type="pres">
      <dgm:prSet presAssocID="{E42331EE-579A-45A5-8B0B-86DF0930307A}" presName="node" presStyleLbl="node1" presStyleIdx="2" presStyleCnt="6">
        <dgm:presLayoutVars>
          <dgm:bulletEnabled val="1"/>
        </dgm:presLayoutVars>
      </dgm:prSet>
      <dgm:spPr/>
    </dgm:pt>
    <dgm:pt modelId="{5A007D71-5C03-4B6D-BE59-A71B34675357}" type="pres">
      <dgm:prSet presAssocID="{8471F3D3-DB7C-4A5F-82E8-0BEC65B3004B}" presName="sibTrans" presStyleCnt="0"/>
      <dgm:spPr/>
    </dgm:pt>
    <dgm:pt modelId="{23CA8C13-9D42-44C4-A48E-ADCF8BE5BFB4}" type="pres">
      <dgm:prSet presAssocID="{9D0D456A-9A0A-4047-BE85-7EE91C0B9683}" presName="node" presStyleLbl="node1" presStyleIdx="3" presStyleCnt="6">
        <dgm:presLayoutVars>
          <dgm:bulletEnabled val="1"/>
        </dgm:presLayoutVars>
      </dgm:prSet>
      <dgm:spPr/>
    </dgm:pt>
    <dgm:pt modelId="{60A82552-812D-4E65-BA1B-D69B5930E366}" type="pres">
      <dgm:prSet presAssocID="{39D68E07-F98C-4947-BDF7-9F5ACCF2F371}" presName="sibTrans" presStyleCnt="0"/>
      <dgm:spPr/>
    </dgm:pt>
    <dgm:pt modelId="{75A90A55-D3E4-4339-9E3C-59C3EE603175}" type="pres">
      <dgm:prSet presAssocID="{CB4E65A3-06CF-4212-BF18-CBAF00668574}" presName="node" presStyleLbl="node1" presStyleIdx="4" presStyleCnt="6">
        <dgm:presLayoutVars>
          <dgm:bulletEnabled val="1"/>
        </dgm:presLayoutVars>
      </dgm:prSet>
      <dgm:spPr/>
    </dgm:pt>
    <dgm:pt modelId="{E62988EA-98A6-43C2-A9B7-9B193E14F542}" type="pres">
      <dgm:prSet presAssocID="{ED8739C7-4504-404C-95A5-13EEF72FA269}" presName="sibTrans" presStyleCnt="0"/>
      <dgm:spPr/>
    </dgm:pt>
    <dgm:pt modelId="{E8C4E567-8D53-4EF3-8B74-ADF46473F057}" type="pres">
      <dgm:prSet presAssocID="{F42F1C0E-1999-43AA-B5DB-5CF06EA8C6C9}" presName="node" presStyleLbl="node1" presStyleIdx="5" presStyleCnt="6">
        <dgm:presLayoutVars>
          <dgm:bulletEnabled val="1"/>
        </dgm:presLayoutVars>
      </dgm:prSet>
      <dgm:spPr/>
    </dgm:pt>
  </dgm:ptLst>
  <dgm:cxnLst>
    <dgm:cxn modelId="{5E22AA05-77CE-4DB7-B1FA-3F3F7A822237}" type="presOf" srcId="{9D0D456A-9A0A-4047-BE85-7EE91C0B9683}" destId="{23CA8C13-9D42-44C4-A48E-ADCF8BE5BFB4}" srcOrd="0" destOrd="0" presId="urn:microsoft.com/office/officeart/2005/8/layout/default"/>
    <dgm:cxn modelId="{4525A918-F85D-4A30-862F-1457CC434E0A}" srcId="{906AE50C-C02B-4DEA-939A-8947E07070E0}" destId="{F42F1C0E-1999-43AA-B5DB-5CF06EA8C6C9}" srcOrd="5" destOrd="0" parTransId="{CA0F1911-C6E8-4F09-BE81-A716428FA370}" sibTransId="{127B660B-879A-44A5-A45F-1FCEE2BA5322}"/>
    <dgm:cxn modelId="{4550E928-9C4D-4C46-8831-1C46B2470875}" srcId="{906AE50C-C02B-4DEA-939A-8947E07070E0}" destId="{E42331EE-579A-45A5-8B0B-86DF0930307A}" srcOrd="2" destOrd="0" parTransId="{48A616A2-2B48-439C-85E1-3616CECF82EF}" sibTransId="{8471F3D3-DB7C-4A5F-82E8-0BEC65B3004B}"/>
    <dgm:cxn modelId="{5AF51634-31DA-41F3-80B2-CBFF5BED4563}" type="presOf" srcId="{906AE50C-C02B-4DEA-939A-8947E07070E0}" destId="{C9ACAD1A-68C2-43C1-9B20-779D8975AE20}" srcOrd="0" destOrd="0" presId="urn:microsoft.com/office/officeart/2005/8/layout/default"/>
    <dgm:cxn modelId="{408D8C70-14D2-40FF-82D7-2EEFA8EA3164}" type="presOf" srcId="{9866AFA0-579F-4499-8066-34CA4DD2E635}" destId="{6DF275B2-D0FA-4460-824F-991CF4781C24}" srcOrd="0" destOrd="0" presId="urn:microsoft.com/office/officeart/2005/8/layout/default"/>
    <dgm:cxn modelId="{4D532773-C54E-4111-8116-E2EAF0021815}" srcId="{906AE50C-C02B-4DEA-939A-8947E07070E0}" destId="{9866AFA0-579F-4499-8066-34CA4DD2E635}" srcOrd="0" destOrd="0" parTransId="{1C322C25-238F-449A-A488-8650E2DB77C9}" sibTransId="{37813D43-7CC1-4E55-B32F-7C97AEF435E7}"/>
    <dgm:cxn modelId="{8E169980-A486-4E2B-A9FD-A77FA59BC306}" type="presOf" srcId="{1A44FA81-A59A-4067-85C4-A2180BF2CC06}" destId="{19090E9D-022B-47D3-840C-C5B0669F03F5}" srcOrd="0" destOrd="0" presId="urn:microsoft.com/office/officeart/2005/8/layout/default"/>
    <dgm:cxn modelId="{C85D07A4-E9CA-4061-B9AA-52966EB6D359}" type="presOf" srcId="{CB4E65A3-06CF-4212-BF18-CBAF00668574}" destId="{75A90A55-D3E4-4339-9E3C-59C3EE603175}" srcOrd="0" destOrd="0" presId="urn:microsoft.com/office/officeart/2005/8/layout/default"/>
    <dgm:cxn modelId="{C80BD5A8-13BC-4E76-A8D7-031CC2711BFD}" type="presOf" srcId="{F42F1C0E-1999-43AA-B5DB-5CF06EA8C6C9}" destId="{E8C4E567-8D53-4EF3-8B74-ADF46473F057}" srcOrd="0" destOrd="0" presId="urn:microsoft.com/office/officeart/2005/8/layout/default"/>
    <dgm:cxn modelId="{314C11B2-3F14-4D5F-B252-A6706D3C3C52}" srcId="{906AE50C-C02B-4DEA-939A-8947E07070E0}" destId="{1A44FA81-A59A-4067-85C4-A2180BF2CC06}" srcOrd="1" destOrd="0" parTransId="{5D872EDF-4BC0-4CEF-B297-193203A61DB3}" sibTransId="{14898FFD-5AB0-41E1-B3F8-9D3287AC78F5}"/>
    <dgm:cxn modelId="{2F0CB7CD-1992-4BAD-BB8F-E3417ECB469A}" srcId="{906AE50C-C02B-4DEA-939A-8947E07070E0}" destId="{9D0D456A-9A0A-4047-BE85-7EE91C0B9683}" srcOrd="3" destOrd="0" parTransId="{6D5D5D5B-90F3-4485-B6DE-A19DEDC42CF5}" sibTransId="{39D68E07-F98C-4947-BDF7-9F5ACCF2F371}"/>
    <dgm:cxn modelId="{454165EC-7021-4E1D-9968-4516F9DECC3A}" type="presOf" srcId="{E42331EE-579A-45A5-8B0B-86DF0930307A}" destId="{7AAF4330-C72B-4AB3-9391-8469B82DE1D0}" srcOrd="0" destOrd="0" presId="urn:microsoft.com/office/officeart/2005/8/layout/default"/>
    <dgm:cxn modelId="{0A5A76F4-65DC-4113-8FA2-62AE627E895A}" srcId="{906AE50C-C02B-4DEA-939A-8947E07070E0}" destId="{CB4E65A3-06CF-4212-BF18-CBAF00668574}" srcOrd="4" destOrd="0" parTransId="{DC44F3E7-1961-42BC-B88E-FEA4BCAA7A5E}" sibTransId="{ED8739C7-4504-404C-95A5-13EEF72FA269}"/>
    <dgm:cxn modelId="{ED827886-1EBD-450A-BE2E-711185ACBFDE}" type="presParOf" srcId="{C9ACAD1A-68C2-43C1-9B20-779D8975AE20}" destId="{6DF275B2-D0FA-4460-824F-991CF4781C24}" srcOrd="0" destOrd="0" presId="urn:microsoft.com/office/officeart/2005/8/layout/default"/>
    <dgm:cxn modelId="{55A94742-13D6-488C-9545-C893749FC29D}" type="presParOf" srcId="{C9ACAD1A-68C2-43C1-9B20-779D8975AE20}" destId="{65D4CDDE-5947-4B64-84A7-191D460E19B3}" srcOrd="1" destOrd="0" presId="urn:microsoft.com/office/officeart/2005/8/layout/default"/>
    <dgm:cxn modelId="{14DCB008-5B71-4AF6-85A2-AA5C5C4E2BA5}" type="presParOf" srcId="{C9ACAD1A-68C2-43C1-9B20-779D8975AE20}" destId="{19090E9D-022B-47D3-840C-C5B0669F03F5}" srcOrd="2" destOrd="0" presId="urn:microsoft.com/office/officeart/2005/8/layout/default"/>
    <dgm:cxn modelId="{74AC917B-591F-4FDB-8461-E03C4A2FD921}" type="presParOf" srcId="{C9ACAD1A-68C2-43C1-9B20-779D8975AE20}" destId="{BB1F200B-CC6A-4FC6-B3FE-5630C2EEAA12}" srcOrd="3" destOrd="0" presId="urn:microsoft.com/office/officeart/2005/8/layout/default"/>
    <dgm:cxn modelId="{4D80DFDC-8434-4F63-AEEE-068062652A4E}" type="presParOf" srcId="{C9ACAD1A-68C2-43C1-9B20-779D8975AE20}" destId="{7AAF4330-C72B-4AB3-9391-8469B82DE1D0}" srcOrd="4" destOrd="0" presId="urn:microsoft.com/office/officeart/2005/8/layout/default"/>
    <dgm:cxn modelId="{D2D14D35-0DE8-40CA-9228-7828F50FF6DA}" type="presParOf" srcId="{C9ACAD1A-68C2-43C1-9B20-779D8975AE20}" destId="{5A007D71-5C03-4B6D-BE59-A71B34675357}" srcOrd="5" destOrd="0" presId="urn:microsoft.com/office/officeart/2005/8/layout/default"/>
    <dgm:cxn modelId="{4505A0E7-A53F-451D-BC3D-C601A337ECCD}" type="presParOf" srcId="{C9ACAD1A-68C2-43C1-9B20-779D8975AE20}" destId="{23CA8C13-9D42-44C4-A48E-ADCF8BE5BFB4}" srcOrd="6" destOrd="0" presId="urn:microsoft.com/office/officeart/2005/8/layout/default"/>
    <dgm:cxn modelId="{9CDE624C-77EA-4CB1-A90F-412796B200DE}" type="presParOf" srcId="{C9ACAD1A-68C2-43C1-9B20-779D8975AE20}" destId="{60A82552-812D-4E65-BA1B-D69B5930E366}" srcOrd="7" destOrd="0" presId="urn:microsoft.com/office/officeart/2005/8/layout/default"/>
    <dgm:cxn modelId="{57AFD900-286E-41A9-AC25-D3E83EFB6ED0}" type="presParOf" srcId="{C9ACAD1A-68C2-43C1-9B20-779D8975AE20}" destId="{75A90A55-D3E4-4339-9E3C-59C3EE603175}" srcOrd="8" destOrd="0" presId="urn:microsoft.com/office/officeart/2005/8/layout/default"/>
    <dgm:cxn modelId="{41C2BBE6-F365-4388-AAD3-DE005422BAEB}" type="presParOf" srcId="{C9ACAD1A-68C2-43C1-9B20-779D8975AE20}" destId="{E62988EA-98A6-43C2-A9B7-9B193E14F542}" srcOrd="9" destOrd="0" presId="urn:microsoft.com/office/officeart/2005/8/layout/default"/>
    <dgm:cxn modelId="{67C20A5D-D308-4209-881E-CB7E29955FF8}" type="presParOf" srcId="{C9ACAD1A-68C2-43C1-9B20-779D8975AE20}" destId="{E8C4E567-8D53-4EF3-8B74-ADF46473F0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39C10-2296-4114-B301-D554400C48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F96F5E-C6FC-41FA-AD9A-9F822B2296CF}">
      <dgm:prSet/>
      <dgm:spPr/>
      <dgm:t>
        <a:bodyPr/>
        <a:lstStyle/>
        <a:p>
          <a:r>
            <a:rPr lang="en-US" b="1" i="0" baseline="0" dirty="0"/>
            <a:t>GET</a:t>
          </a:r>
          <a:r>
            <a:rPr lang="en-US" b="0" i="0" baseline="0" dirty="0"/>
            <a:t>: </a:t>
          </a:r>
        </a:p>
        <a:p>
          <a:r>
            <a:rPr lang="en-US" b="0" i="0" baseline="0" dirty="0"/>
            <a:t>Retrieve data from a specified URL.</a:t>
          </a:r>
          <a:endParaRPr lang="en-US" dirty="0"/>
        </a:p>
      </dgm:t>
    </dgm:pt>
    <dgm:pt modelId="{D70BB677-59C7-42F2-8FA1-B36C2620C2F8}" type="parTrans" cxnId="{624BB7D9-E504-4024-8703-DF140BB7141D}">
      <dgm:prSet/>
      <dgm:spPr/>
      <dgm:t>
        <a:bodyPr/>
        <a:lstStyle/>
        <a:p>
          <a:endParaRPr lang="en-US"/>
        </a:p>
      </dgm:t>
    </dgm:pt>
    <dgm:pt modelId="{0458E688-7F2A-4C4E-BF8A-2558DEFF957A}" type="sibTrans" cxnId="{624BB7D9-E504-4024-8703-DF140BB7141D}">
      <dgm:prSet/>
      <dgm:spPr/>
      <dgm:t>
        <a:bodyPr/>
        <a:lstStyle/>
        <a:p>
          <a:endParaRPr lang="en-US"/>
        </a:p>
      </dgm:t>
    </dgm:pt>
    <dgm:pt modelId="{34241145-12AC-4B7A-96FB-3CF4E875E41D}">
      <dgm:prSet/>
      <dgm:spPr/>
      <dgm:t>
        <a:bodyPr/>
        <a:lstStyle/>
        <a:p>
          <a:r>
            <a:rPr lang="en-US" b="1" i="0" baseline="0" dirty="0"/>
            <a:t>POST</a:t>
          </a:r>
          <a:r>
            <a:rPr lang="en-US" b="0" i="0" baseline="0" dirty="0"/>
            <a:t>: </a:t>
          </a:r>
        </a:p>
        <a:p>
          <a:r>
            <a:rPr lang="en-US" b="0" i="0" baseline="0" dirty="0"/>
            <a:t>Send data to a server.</a:t>
          </a:r>
          <a:endParaRPr lang="en-US" dirty="0"/>
        </a:p>
      </dgm:t>
    </dgm:pt>
    <dgm:pt modelId="{1297C426-85D9-4290-BBAD-13D83626CD89}" type="parTrans" cxnId="{FB97E4C7-3769-4C70-8C6F-9714EFB19366}">
      <dgm:prSet/>
      <dgm:spPr/>
      <dgm:t>
        <a:bodyPr/>
        <a:lstStyle/>
        <a:p>
          <a:endParaRPr lang="en-US"/>
        </a:p>
      </dgm:t>
    </dgm:pt>
    <dgm:pt modelId="{D0B1E220-E5E9-451D-BFAC-E30C1E97E457}" type="sibTrans" cxnId="{FB97E4C7-3769-4C70-8C6F-9714EFB19366}">
      <dgm:prSet/>
      <dgm:spPr/>
      <dgm:t>
        <a:bodyPr/>
        <a:lstStyle/>
        <a:p>
          <a:endParaRPr lang="en-US"/>
        </a:p>
      </dgm:t>
    </dgm:pt>
    <dgm:pt modelId="{F96CC7D3-F759-4489-87F7-899F0A5F7184}">
      <dgm:prSet/>
      <dgm:spPr/>
      <dgm:t>
        <a:bodyPr/>
        <a:lstStyle/>
        <a:p>
          <a:r>
            <a:rPr lang="en-US" b="1" i="0" baseline="0" dirty="0"/>
            <a:t>PUT</a:t>
          </a:r>
          <a:r>
            <a:rPr lang="en-US" b="0" i="0" baseline="0" dirty="0"/>
            <a:t>: </a:t>
          </a:r>
        </a:p>
        <a:p>
          <a:r>
            <a:rPr lang="en-US" b="0" i="0" baseline="0" dirty="0"/>
            <a:t>Update existing data.</a:t>
          </a:r>
          <a:endParaRPr lang="en-US" dirty="0"/>
        </a:p>
      </dgm:t>
    </dgm:pt>
    <dgm:pt modelId="{4DAF4E20-B6C5-46C2-8AE0-98A11CEE8000}" type="parTrans" cxnId="{B144F308-26FA-4047-B232-390486A3B667}">
      <dgm:prSet/>
      <dgm:spPr/>
      <dgm:t>
        <a:bodyPr/>
        <a:lstStyle/>
        <a:p>
          <a:endParaRPr lang="en-US"/>
        </a:p>
      </dgm:t>
    </dgm:pt>
    <dgm:pt modelId="{6B953631-0610-48C7-8D33-7F3D6CDDDC1A}" type="sibTrans" cxnId="{B144F308-26FA-4047-B232-390486A3B667}">
      <dgm:prSet/>
      <dgm:spPr/>
      <dgm:t>
        <a:bodyPr/>
        <a:lstStyle/>
        <a:p>
          <a:endParaRPr lang="en-US"/>
        </a:p>
      </dgm:t>
    </dgm:pt>
    <dgm:pt modelId="{B1861214-D629-4DB9-9E04-4B0C1C166C4C}">
      <dgm:prSet/>
      <dgm:spPr/>
      <dgm:t>
        <a:bodyPr/>
        <a:lstStyle/>
        <a:p>
          <a:r>
            <a:rPr lang="en-US" b="1" i="0" baseline="0" dirty="0"/>
            <a:t>DELETE</a:t>
          </a:r>
          <a:r>
            <a:rPr lang="en-US" b="0" i="0" baseline="0" dirty="0"/>
            <a:t>: </a:t>
          </a:r>
        </a:p>
        <a:p>
          <a:r>
            <a:rPr lang="en-US" b="0" i="0" baseline="0" dirty="0"/>
            <a:t>Delete data.</a:t>
          </a:r>
          <a:endParaRPr lang="en-US" dirty="0"/>
        </a:p>
      </dgm:t>
    </dgm:pt>
    <dgm:pt modelId="{57C81884-8578-44DF-8B67-1FB290895A21}" type="parTrans" cxnId="{7E1C4ED1-8494-404F-A52E-E3907DB49F07}">
      <dgm:prSet/>
      <dgm:spPr/>
      <dgm:t>
        <a:bodyPr/>
        <a:lstStyle/>
        <a:p>
          <a:endParaRPr lang="en-US"/>
        </a:p>
      </dgm:t>
    </dgm:pt>
    <dgm:pt modelId="{E900AC60-A9A9-4D49-8778-EA0D1D051159}" type="sibTrans" cxnId="{7E1C4ED1-8494-404F-A52E-E3907DB49F07}">
      <dgm:prSet/>
      <dgm:spPr/>
      <dgm:t>
        <a:bodyPr/>
        <a:lstStyle/>
        <a:p>
          <a:endParaRPr lang="en-US"/>
        </a:p>
      </dgm:t>
    </dgm:pt>
    <dgm:pt modelId="{B10D5120-A522-4192-B1F2-233B8FE08A9C}">
      <dgm:prSet/>
      <dgm:spPr/>
      <dgm:t>
        <a:bodyPr/>
        <a:lstStyle/>
        <a:p>
          <a:r>
            <a:rPr lang="en-US" b="1" i="0" baseline="0" dirty="0"/>
            <a:t>PATCH</a:t>
          </a:r>
          <a:r>
            <a:rPr lang="en-US" b="0" i="0" baseline="0" dirty="0"/>
            <a:t>: </a:t>
          </a:r>
        </a:p>
        <a:p>
          <a:r>
            <a:rPr lang="en-US" b="0" i="0" baseline="0" dirty="0"/>
            <a:t>Partially update existing data.</a:t>
          </a:r>
          <a:endParaRPr lang="en-US" dirty="0"/>
        </a:p>
      </dgm:t>
    </dgm:pt>
    <dgm:pt modelId="{AE51C2E6-6D5F-4B4E-B046-890B2CEFB990}" type="parTrans" cxnId="{CC6F9C0B-ED32-4A4B-9EEC-77F306A1D61F}">
      <dgm:prSet/>
      <dgm:spPr/>
      <dgm:t>
        <a:bodyPr/>
        <a:lstStyle/>
        <a:p>
          <a:endParaRPr lang="en-US"/>
        </a:p>
      </dgm:t>
    </dgm:pt>
    <dgm:pt modelId="{7F828B13-D923-4153-8921-B80DE3C62740}" type="sibTrans" cxnId="{CC6F9C0B-ED32-4A4B-9EEC-77F306A1D61F}">
      <dgm:prSet/>
      <dgm:spPr/>
      <dgm:t>
        <a:bodyPr/>
        <a:lstStyle/>
        <a:p>
          <a:endParaRPr lang="en-US"/>
        </a:p>
      </dgm:t>
    </dgm:pt>
    <dgm:pt modelId="{10D0C327-97CE-4FDA-B403-490BC4A0576B}" type="pres">
      <dgm:prSet presAssocID="{A5A39C10-2296-4114-B301-D554400C484C}" presName="root" presStyleCnt="0">
        <dgm:presLayoutVars>
          <dgm:dir/>
          <dgm:resizeHandles val="exact"/>
        </dgm:presLayoutVars>
      </dgm:prSet>
      <dgm:spPr/>
    </dgm:pt>
    <dgm:pt modelId="{08699E8C-08C1-4E9E-B286-B1301CF23F94}" type="pres">
      <dgm:prSet presAssocID="{80F96F5E-C6FC-41FA-AD9A-9F822B2296CF}" presName="compNode" presStyleCnt="0"/>
      <dgm:spPr/>
    </dgm:pt>
    <dgm:pt modelId="{A74804E8-C854-4FBF-AB46-3181ACE4CDDD}" type="pres">
      <dgm:prSet presAssocID="{80F96F5E-C6FC-41FA-AD9A-9F822B2296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AFF2AD-9699-4D59-B7DB-7313AB7124D9}" type="pres">
      <dgm:prSet presAssocID="{80F96F5E-C6FC-41FA-AD9A-9F822B2296CF}" presName="spaceRect" presStyleCnt="0"/>
      <dgm:spPr/>
    </dgm:pt>
    <dgm:pt modelId="{C083DC92-E834-4C41-B7F7-739DB14275BE}" type="pres">
      <dgm:prSet presAssocID="{80F96F5E-C6FC-41FA-AD9A-9F822B2296CF}" presName="textRect" presStyleLbl="revTx" presStyleIdx="0" presStyleCnt="5">
        <dgm:presLayoutVars>
          <dgm:chMax val="1"/>
          <dgm:chPref val="1"/>
        </dgm:presLayoutVars>
      </dgm:prSet>
      <dgm:spPr/>
    </dgm:pt>
    <dgm:pt modelId="{D74EE298-D9B5-49D1-B2B7-2DEA0FFB487B}" type="pres">
      <dgm:prSet presAssocID="{0458E688-7F2A-4C4E-BF8A-2558DEFF957A}" presName="sibTrans" presStyleCnt="0"/>
      <dgm:spPr/>
    </dgm:pt>
    <dgm:pt modelId="{47709701-0442-4175-83DC-A35BD07E3941}" type="pres">
      <dgm:prSet presAssocID="{34241145-12AC-4B7A-96FB-3CF4E875E41D}" presName="compNode" presStyleCnt="0"/>
      <dgm:spPr/>
    </dgm:pt>
    <dgm:pt modelId="{6AF26223-BB4C-4A9D-ABEF-3AF25CE3192D}" type="pres">
      <dgm:prSet presAssocID="{34241145-12AC-4B7A-96FB-3CF4E875E4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90E2B42-03F8-4D83-B49C-4AC17E9673AA}" type="pres">
      <dgm:prSet presAssocID="{34241145-12AC-4B7A-96FB-3CF4E875E41D}" presName="spaceRect" presStyleCnt="0"/>
      <dgm:spPr/>
    </dgm:pt>
    <dgm:pt modelId="{F38F305B-4880-4034-AB65-2787EBC413BB}" type="pres">
      <dgm:prSet presAssocID="{34241145-12AC-4B7A-96FB-3CF4E875E41D}" presName="textRect" presStyleLbl="revTx" presStyleIdx="1" presStyleCnt="5">
        <dgm:presLayoutVars>
          <dgm:chMax val="1"/>
          <dgm:chPref val="1"/>
        </dgm:presLayoutVars>
      </dgm:prSet>
      <dgm:spPr/>
    </dgm:pt>
    <dgm:pt modelId="{DA125A9C-5A3D-4A84-BDC8-2CB5D2CD508D}" type="pres">
      <dgm:prSet presAssocID="{D0B1E220-E5E9-451D-BFAC-E30C1E97E457}" presName="sibTrans" presStyleCnt="0"/>
      <dgm:spPr/>
    </dgm:pt>
    <dgm:pt modelId="{44D1A99A-807B-419D-A3CD-286BE8F08930}" type="pres">
      <dgm:prSet presAssocID="{F96CC7D3-F759-4489-87F7-899F0A5F7184}" presName="compNode" presStyleCnt="0"/>
      <dgm:spPr/>
    </dgm:pt>
    <dgm:pt modelId="{467F60FC-4EB9-464C-B020-17D9C65AA315}" type="pres">
      <dgm:prSet presAssocID="{F96CC7D3-F759-4489-87F7-899F0A5F71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9304069-3D68-4675-A662-38930F704602}" type="pres">
      <dgm:prSet presAssocID="{F96CC7D3-F759-4489-87F7-899F0A5F7184}" presName="spaceRect" presStyleCnt="0"/>
      <dgm:spPr/>
    </dgm:pt>
    <dgm:pt modelId="{06703997-C398-4341-9EEF-3DA83E7EC6C8}" type="pres">
      <dgm:prSet presAssocID="{F96CC7D3-F759-4489-87F7-899F0A5F7184}" presName="textRect" presStyleLbl="revTx" presStyleIdx="2" presStyleCnt="5">
        <dgm:presLayoutVars>
          <dgm:chMax val="1"/>
          <dgm:chPref val="1"/>
        </dgm:presLayoutVars>
      </dgm:prSet>
      <dgm:spPr/>
    </dgm:pt>
    <dgm:pt modelId="{C7A71172-2C7C-4472-BFDE-F5396A1BE1C4}" type="pres">
      <dgm:prSet presAssocID="{6B953631-0610-48C7-8D33-7F3D6CDDDC1A}" presName="sibTrans" presStyleCnt="0"/>
      <dgm:spPr/>
    </dgm:pt>
    <dgm:pt modelId="{F62C5EBF-7A39-4749-AF13-B153E002E577}" type="pres">
      <dgm:prSet presAssocID="{B1861214-D629-4DB9-9E04-4B0C1C166C4C}" presName="compNode" presStyleCnt="0"/>
      <dgm:spPr/>
    </dgm:pt>
    <dgm:pt modelId="{A8B053DC-759C-4055-A21E-DF51D662C8CE}" type="pres">
      <dgm:prSet presAssocID="{B1861214-D629-4DB9-9E04-4B0C1C166C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71B1E15B-04E8-47C7-862C-AA8C6F3EBE9E}" type="pres">
      <dgm:prSet presAssocID="{B1861214-D629-4DB9-9E04-4B0C1C166C4C}" presName="spaceRect" presStyleCnt="0"/>
      <dgm:spPr/>
    </dgm:pt>
    <dgm:pt modelId="{150EEAFE-74BD-42DF-B94D-206D215E0283}" type="pres">
      <dgm:prSet presAssocID="{B1861214-D629-4DB9-9E04-4B0C1C166C4C}" presName="textRect" presStyleLbl="revTx" presStyleIdx="3" presStyleCnt="5">
        <dgm:presLayoutVars>
          <dgm:chMax val="1"/>
          <dgm:chPref val="1"/>
        </dgm:presLayoutVars>
      </dgm:prSet>
      <dgm:spPr/>
    </dgm:pt>
    <dgm:pt modelId="{F2676802-EEDB-464F-9464-8EA922D2F83D}" type="pres">
      <dgm:prSet presAssocID="{E900AC60-A9A9-4D49-8778-EA0D1D051159}" presName="sibTrans" presStyleCnt="0"/>
      <dgm:spPr/>
    </dgm:pt>
    <dgm:pt modelId="{9A9AE94B-DEAA-4ABE-924A-E9A386F8BAC8}" type="pres">
      <dgm:prSet presAssocID="{B10D5120-A522-4192-B1F2-233B8FE08A9C}" presName="compNode" presStyleCnt="0"/>
      <dgm:spPr/>
    </dgm:pt>
    <dgm:pt modelId="{F3319E38-56A2-44C2-B6AA-9ECE361A2D2F}" type="pres">
      <dgm:prSet presAssocID="{B10D5120-A522-4192-B1F2-233B8FE08A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CA24FAA-741D-4162-8AAE-6D9C1C8087C9}" type="pres">
      <dgm:prSet presAssocID="{B10D5120-A522-4192-B1F2-233B8FE08A9C}" presName="spaceRect" presStyleCnt="0"/>
      <dgm:spPr/>
    </dgm:pt>
    <dgm:pt modelId="{DA4AD903-01E7-44BE-A012-7B68F545008E}" type="pres">
      <dgm:prSet presAssocID="{B10D5120-A522-4192-B1F2-233B8FE08A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44F308-26FA-4047-B232-390486A3B667}" srcId="{A5A39C10-2296-4114-B301-D554400C484C}" destId="{F96CC7D3-F759-4489-87F7-899F0A5F7184}" srcOrd="2" destOrd="0" parTransId="{4DAF4E20-B6C5-46C2-8AE0-98A11CEE8000}" sibTransId="{6B953631-0610-48C7-8D33-7F3D6CDDDC1A}"/>
    <dgm:cxn modelId="{CC6F9C0B-ED32-4A4B-9EEC-77F306A1D61F}" srcId="{A5A39C10-2296-4114-B301-D554400C484C}" destId="{B10D5120-A522-4192-B1F2-233B8FE08A9C}" srcOrd="4" destOrd="0" parTransId="{AE51C2E6-6D5F-4B4E-B046-890B2CEFB990}" sibTransId="{7F828B13-D923-4153-8921-B80DE3C62740}"/>
    <dgm:cxn modelId="{9267C01F-90C9-410E-BBA6-60482E97DD36}" type="presOf" srcId="{B10D5120-A522-4192-B1F2-233B8FE08A9C}" destId="{DA4AD903-01E7-44BE-A012-7B68F545008E}" srcOrd="0" destOrd="0" presId="urn:microsoft.com/office/officeart/2018/2/layout/IconLabelList"/>
    <dgm:cxn modelId="{0537E555-9D4A-4C4D-8761-C986EC489C8D}" type="presOf" srcId="{80F96F5E-C6FC-41FA-AD9A-9F822B2296CF}" destId="{C083DC92-E834-4C41-B7F7-739DB14275BE}" srcOrd="0" destOrd="0" presId="urn:microsoft.com/office/officeart/2018/2/layout/IconLabelList"/>
    <dgm:cxn modelId="{80B82AA0-BB94-497C-B5FB-4FC3BB06C528}" type="presOf" srcId="{F96CC7D3-F759-4489-87F7-899F0A5F7184}" destId="{06703997-C398-4341-9EEF-3DA83E7EC6C8}" srcOrd="0" destOrd="0" presId="urn:microsoft.com/office/officeart/2018/2/layout/IconLabelList"/>
    <dgm:cxn modelId="{FB97E4C7-3769-4C70-8C6F-9714EFB19366}" srcId="{A5A39C10-2296-4114-B301-D554400C484C}" destId="{34241145-12AC-4B7A-96FB-3CF4E875E41D}" srcOrd="1" destOrd="0" parTransId="{1297C426-85D9-4290-BBAD-13D83626CD89}" sibTransId="{D0B1E220-E5E9-451D-BFAC-E30C1E97E457}"/>
    <dgm:cxn modelId="{5F325FCC-A6AD-4303-9A48-0B8A4D865E56}" type="presOf" srcId="{B1861214-D629-4DB9-9E04-4B0C1C166C4C}" destId="{150EEAFE-74BD-42DF-B94D-206D215E0283}" srcOrd="0" destOrd="0" presId="urn:microsoft.com/office/officeart/2018/2/layout/IconLabelList"/>
    <dgm:cxn modelId="{3EE4CACF-DDB7-45EA-B11C-53D3A137EEA4}" type="presOf" srcId="{34241145-12AC-4B7A-96FB-3CF4E875E41D}" destId="{F38F305B-4880-4034-AB65-2787EBC413BB}" srcOrd="0" destOrd="0" presId="urn:microsoft.com/office/officeart/2018/2/layout/IconLabelList"/>
    <dgm:cxn modelId="{7E1C4ED1-8494-404F-A52E-E3907DB49F07}" srcId="{A5A39C10-2296-4114-B301-D554400C484C}" destId="{B1861214-D629-4DB9-9E04-4B0C1C166C4C}" srcOrd="3" destOrd="0" parTransId="{57C81884-8578-44DF-8B67-1FB290895A21}" sibTransId="{E900AC60-A9A9-4D49-8778-EA0D1D051159}"/>
    <dgm:cxn modelId="{624BB7D9-E504-4024-8703-DF140BB7141D}" srcId="{A5A39C10-2296-4114-B301-D554400C484C}" destId="{80F96F5E-C6FC-41FA-AD9A-9F822B2296CF}" srcOrd="0" destOrd="0" parTransId="{D70BB677-59C7-42F2-8FA1-B36C2620C2F8}" sibTransId="{0458E688-7F2A-4C4E-BF8A-2558DEFF957A}"/>
    <dgm:cxn modelId="{83069AEC-61BD-47CD-89EF-91766FB6AA3D}" type="presOf" srcId="{A5A39C10-2296-4114-B301-D554400C484C}" destId="{10D0C327-97CE-4FDA-B403-490BC4A0576B}" srcOrd="0" destOrd="0" presId="urn:microsoft.com/office/officeart/2018/2/layout/IconLabelList"/>
    <dgm:cxn modelId="{35F92247-39AE-455C-B7E3-5CC29A56A153}" type="presParOf" srcId="{10D0C327-97CE-4FDA-B403-490BC4A0576B}" destId="{08699E8C-08C1-4E9E-B286-B1301CF23F94}" srcOrd="0" destOrd="0" presId="urn:microsoft.com/office/officeart/2018/2/layout/IconLabelList"/>
    <dgm:cxn modelId="{E637810C-8E0A-4E71-980F-461870DC4580}" type="presParOf" srcId="{08699E8C-08C1-4E9E-B286-B1301CF23F94}" destId="{A74804E8-C854-4FBF-AB46-3181ACE4CDDD}" srcOrd="0" destOrd="0" presId="urn:microsoft.com/office/officeart/2018/2/layout/IconLabelList"/>
    <dgm:cxn modelId="{75462C55-EDBF-43FE-B9C1-F7CC18DE5FD4}" type="presParOf" srcId="{08699E8C-08C1-4E9E-B286-B1301CF23F94}" destId="{BCAFF2AD-9699-4D59-B7DB-7313AB7124D9}" srcOrd="1" destOrd="0" presId="urn:microsoft.com/office/officeart/2018/2/layout/IconLabelList"/>
    <dgm:cxn modelId="{DA761805-94FC-43AF-B446-A7992FBCE428}" type="presParOf" srcId="{08699E8C-08C1-4E9E-B286-B1301CF23F94}" destId="{C083DC92-E834-4C41-B7F7-739DB14275BE}" srcOrd="2" destOrd="0" presId="urn:microsoft.com/office/officeart/2018/2/layout/IconLabelList"/>
    <dgm:cxn modelId="{BE6FF397-3534-4245-84E1-487AC446C3F3}" type="presParOf" srcId="{10D0C327-97CE-4FDA-B403-490BC4A0576B}" destId="{D74EE298-D9B5-49D1-B2B7-2DEA0FFB487B}" srcOrd="1" destOrd="0" presId="urn:microsoft.com/office/officeart/2018/2/layout/IconLabelList"/>
    <dgm:cxn modelId="{D1BF3BFF-155D-4328-81C5-45247F40D88C}" type="presParOf" srcId="{10D0C327-97CE-4FDA-B403-490BC4A0576B}" destId="{47709701-0442-4175-83DC-A35BD07E3941}" srcOrd="2" destOrd="0" presId="urn:microsoft.com/office/officeart/2018/2/layout/IconLabelList"/>
    <dgm:cxn modelId="{B0FAA576-29C4-4CEB-A88F-231DE055BFC0}" type="presParOf" srcId="{47709701-0442-4175-83DC-A35BD07E3941}" destId="{6AF26223-BB4C-4A9D-ABEF-3AF25CE3192D}" srcOrd="0" destOrd="0" presId="urn:microsoft.com/office/officeart/2018/2/layout/IconLabelList"/>
    <dgm:cxn modelId="{40291A12-9E8F-46FF-BF2E-2AFBED546FD8}" type="presParOf" srcId="{47709701-0442-4175-83DC-A35BD07E3941}" destId="{D90E2B42-03F8-4D83-B49C-4AC17E9673AA}" srcOrd="1" destOrd="0" presId="urn:microsoft.com/office/officeart/2018/2/layout/IconLabelList"/>
    <dgm:cxn modelId="{3206CE41-5E22-4F84-A381-56BEE9984EF8}" type="presParOf" srcId="{47709701-0442-4175-83DC-A35BD07E3941}" destId="{F38F305B-4880-4034-AB65-2787EBC413BB}" srcOrd="2" destOrd="0" presId="urn:microsoft.com/office/officeart/2018/2/layout/IconLabelList"/>
    <dgm:cxn modelId="{80A61363-50F0-4174-AC89-51B910EFEFD5}" type="presParOf" srcId="{10D0C327-97CE-4FDA-B403-490BC4A0576B}" destId="{DA125A9C-5A3D-4A84-BDC8-2CB5D2CD508D}" srcOrd="3" destOrd="0" presId="urn:microsoft.com/office/officeart/2018/2/layout/IconLabelList"/>
    <dgm:cxn modelId="{DF714C1C-9A5C-458F-93BE-5170FB87F965}" type="presParOf" srcId="{10D0C327-97CE-4FDA-B403-490BC4A0576B}" destId="{44D1A99A-807B-419D-A3CD-286BE8F08930}" srcOrd="4" destOrd="0" presId="urn:microsoft.com/office/officeart/2018/2/layout/IconLabelList"/>
    <dgm:cxn modelId="{090FDDF6-9D0E-4721-9DBE-0131499E6EED}" type="presParOf" srcId="{44D1A99A-807B-419D-A3CD-286BE8F08930}" destId="{467F60FC-4EB9-464C-B020-17D9C65AA315}" srcOrd="0" destOrd="0" presId="urn:microsoft.com/office/officeart/2018/2/layout/IconLabelList"/>
    <dgm:cxn modelId="{78268768-542A-4492-832F-ADF848F4B51E}" type="presParOf" srcId="{44D1A99A-807B-419D-A3CD-286BE8F08930}" destId="{09304069-3D68-4675-A662-38930F704602}" srcOrd="1" destOrd="0" presId="urn:microsoft.com/office/officeart/2018/2/layout/IconLabelList"/>
    <dgm:cxn modelId="{06166881-684D-4547-BBCB-AAA76878B539}" type="presParOf" srcId="{44D1A99A-807B-419D-A3CD-286BE8F08930}" destId="{06703997-C398-4341-9EEF-3DA83E7EC6C8}" srcOrd="2" destOrd="0" presId="urn:microsoft.com/office/officeart/2018/2/layout/IconLabelList"/>
    <dgm:cxn modelId="{758111A4-BDC0-4E72-BC04-A38AADB616E2}" type="presParOf" srcId="{10D0C327-97CE-4FDA-B403-490BC4A0576B}" destId="{C7A71172-2C7C-4472-BFDE-F5396A1BE1C4}" srcOrd="5" destOrd="0" presId="urn:microsoft.com/office/officeart/2018/2/layout/IconLabelList"/>
    <dgm:cxn modelId="{E75DB5EB-0731-48AC-8B59-2EBF825F233A}" type="presParOf" srcId="{10D0C327-97CE-4FDA-B403-490BC4A0576B}" destId="{F62C5EBF-7A39-4749-AF13-B153E002E577}" srcOrd="6" destOrd="0" presId="urn:microsoft.com/office/officeart/2018/2/layout/IconLabelList"/>
    <dgm:cxn modelId="{8A3C2D9A-77FE-404A-8C89-F08DCABA1969}" type="presParOf" srcId="{F62C5EBF-7A39-4749-AF13-B153E002E577}" destId="{A8B053DC-759C-4055-A21E-DF51D662C8CE}" srcOrd="0" destOrd="0" presId="urn:microsoft.com/office/officeart/2018/2/layout/IconLabelList"/>
    <dgm:cxn modelId="{3919A110-D930-4C8E-88EE-BEBC86778858}" type="presParOf" srcId="{F62C5EBF-7A39-4749-AF13-B153E002E577}" destId="{71B1E15B-04E8-47C7-862C-AA8C6F3EBE9E}" srcOrd="1" destOrd="0" presId="urn:microsoft.com/office/officeart/2018/2/layout/IconLabelList"/>
    <dgm:cxn modelId="{05EF78C7-F0A0-4913-A0CF-64E4A9BEC7D0}" type="presParOf" srcId="{F62C5EBF-7A39-4749-AF13-B153E002E577}" destId="{150EEAFE-74BD-42DF-B94D-206D215E0283}" srcOrd="2" destOrd="0" presId="urn:microsoft.com/office/officeart/2018/2/layout/IconLabelList"/>
    <dgm:cxn modelId="{BD2D16C9-C0A8-4CD7-A974-A6B528954C41}" type="presParOf" srcId="{10D0C327-97CE-4FDA-B403-490BC4A0576B}" destId="{F2676802-EEDB-464F-9464-8EA922D2F83D}" srcOrd="7" destOrd="0" presId="urn:microsoft.com/office/officeart/2018/2/layout/IconLabelList"/>
    <dgm:cxn modelId="{ADA6BF6C-83F4-4353-9253-CDFF8435F2DD}" type="presParOf" srcId="{10D0C327-97CE-4FDA-B403-490BC4A0576B}" destId="{9A9AE94B-DEAA-4ABE-924A-E9A386F8BAC8}" srcOrd="8" destOrd="0" presId="urn:microsoft.com/office/officeart/2018/2/layout/IconLabelList"/>
    <dgm:cxn modelId="{9B56F0C4-6E39-47C5-BD53-FCFF1F4C0DA6}" type="presParOf" srcId="{9A9AE94B-DEAA-4ABE-924A-E9A386F8BAC8}" destId="{F3319E38-56A2-44C2-B6AA-9ECE361A2D2F}" srcOrd="0" destOrd="0" presId="urn:microsoft.com/office/officeart/2018/2/layout/IconLabelList"/>
    <dgm:cxn modelId="{80955ABB-7042-4A87-8684-DFF9AEA095A5}" type="presParOf" srcId="{9A9AE94B-DEAA-4ABE-924A-E9A386F8BAC8}" destId="{1CA24FAA-741D-4162-8AAE-6D9C1C8087C9}" srcOrd="1" destOrd="0" presId="urn:microsoft.com/office/officeart/2018/2/layout/IconLabelList"/>
    <dgm:cxn modelId="{6E0CE8AC-B79C-4DFF-ACE8-2A1F2D30CA70}" type="presParOf" srcId="{9A9AE94B-DEAA-4ABE-924A-E9A386F8BAC8}" destId="{DA4AD903-01E7-44BE-A012-7B68F54500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04CA9-E2DD-49DB-9909-6C3E313A23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808B1B-9CC7-4A64-9B46-17F87340A9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b="1"/>
            <a:t>Properties:</a:t>
          </a:r>
          <a:endParaRPr lang="en-US" sz="2800"/>
        </a:p>
      </dgm:t>
    </dgm:pt>
    <dgm:pt modelId="{CC5C3F76-B636-4251-AAE0-AD699ED486A1}" type="parTrans" cxnId="{A5ECA748-9599-4776-A65A-AB4CE0020C3F}">
      <dgm:prSet/>
      <dgm:spPr/>
      <dgm:t>
        <a:bodyPr/>
        <a:lstStyle/>
        <a:p>
          <a:endParaRPr lang="en-US"/>
        </a:p>
      </dgm:t>
    </dgm:pt>
    <dgm:pt modelId="{CF557FF1-EB62-4C0E-AB2D-091FCC38BFC1}" type="sibTrans" cxnId="{A5ECA748-9599-4776-A65A-AB4CE0020C3F}">
      <dgm:prSet/>
      <dgm:spPr/>
      <dgm:t>
        <a:bodyPr/>
        <a:lstStyle/>
        <a:p>
          <a:endParaRPr lang="en-US"/>
        </a:p>
      </dgm:t>
    </dgm:pt>
    <dgm:pt modelId="{41320142-5898-4BFA-AF78-E8BE2B7C543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/>
            <a:t>url: </a:t>
          </a:r>
          <a:r>
            <a:rPr lang="en-IN" sz="1800"/>
            <a:t>The URL of the request.</a:t>
          </a:r>
          <a:endParaRPr lang="en-US" sz="1800" dirty="0"/>
        </a:p>
      </dgm:t>
    </dgm:pt>
    <dgm:pt modelId="{C2BDCB4F-E17E-4C61-9CE1-01A8A33F1D47}" type="parTrans" cxnId="{C67C6E85-809C-4944-9241-7B7B241116CE}">
      <dgm:prSet/>
      <dgm:spPr/>
      <dgm:t>
        <a:bodyPr/>
        <a:lstStyle/>
        <a:p>
          <a:endParaRPr lang="en-US"/>
        </a:p>
      </dgm:t>
    </dgm:pt>
    <dgm:pt modelId="{877DD50C-AE6A-41CF-8D22-3EB46AF5D46E}" type="sibTrans" cxnId="{C67C6E85-809C-4944-9241-7B7B241116CE}">
      <dgm:prSet/>
      <dgm:spPr/>
      <dgm:t>
        <a:bodyPr/>
        <a:lstStyle/>
        <a:p>
          <a:endParaRPr lang="en-US"/>
        </a:p>
      </dgm:t>
    </dgm:pt>
    <dgm:pt modelId="{816C8AA7-B7C3-444E-8D24-BD368F5B5E9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/>
            <a:t>status: </a:t>
          </a:r>
          <a:r>
            <a:rPr lang="en-IN" sz="1800"/>
            <a:t>the HTTP status code (e.g., 200, 404, 500).</a:t>
          </a:r>
          <a:endParaRPr lang="en-US" sz="1800" dirty="0"/>
        </a:p>
      </dgm:t>
    </dgm:pt>
    <dgm:pt modelId="{7DC60444-F4A7-45BB-92AC-00CF271621CD}" type="parTrans" cxnId="{B1E6F481-7FC1-454B-B853-F92F8E169654}">
      <dgm:prSet/>
      <dgm:spPr/>
      <dgm:t>
        <a:bodyPr/>
        <a:lstStyle/>
        <a:p>
          <a:endParaRPr lang="en-US"/>
        </a:p>
      </dgm:t>
    </dgm:pt>
    <dgm:pt modelId="{6635A59D-C556-4A50-8766-47897206E2AC}" type="sibTrans" cxnId="{B1E6F481-7FC1-454B-B853-F92F8E169654}">
      <dgm:prSet/>
      <dgm:spPr/>
      <dgm:t>
        <a:bodyPr/>
        <a:lstStyle/>
        <a:p>
          <a:endParaRPr lang="en-US"/>
        </a:p>
      </dgm:t>
    </dgm:pt>
    <dgm:pt modelId="{58EDEDE7-4471-4081-B5B2-A253E0EC6FE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 dirty="0" err="1"/>
            <a:t>statusText</a:t>
          </a:r>
          <a:r>
            <a:rPr lang="en-IN" sz="1800" b="1" dirty="0"/>
            <a:t>: </a:t>
          </a:r>
          <a:r>
            <a:rPr lang="en-IN" sz="1800" dirty="0"/>
            <a:t>the HTTP status message (e.g., "OK", "Not Found").</a:t>
          </a:r>
          <a:endParaRPr lang="en-US" sz="1800" dirty="0"/>
        </a:p>
      </dgm:t>
    </dgm:pt>
    <dgm:pt modelId="{6E76ADD0-8754-4B50-B869-C07CB74ECF34}" type="parTrans" cxnId="{96ABB550-0AD0-4122-A8DF-D7E69BF2638E}">
      <dgm:prSet/>
      <dgm:spPr/>
      <dgm:t>
        <a:bodyPr/>
        <a:lstStyle/>
        <a:p>
          <a:endParaRPr lang="en-US"/>
        </a:p>
      </dgm:t>
    </dgm:pt>
    <dgm:pt modelId="{3B956F94-F071-4291-A88B-3112B68E7BF8}" type="sibTrans" cxnId="{96ABB550-0AD0-4122-A8DF-D7E69BF2638E}">
      <dgm:prSet/>
      <dgm:spPr/>
      <dgm:t>
        <a:bodyPr/>
        <a:lstStyle/>
        <a:p>
          <a:endParaRPr lang="en-US"/>
        </a:p>
      </dgm:t>
    </dgm:pt>
    <dgm:pt modelId="{FA056051-6409-4E2B-AA7B-5F762B1485A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 dirty="0"/>
            <a:t>ok: </a:t>
          </a:r>
          <a:r>
            <a:rPr lang="en-IN" sz="1800" dirty="0"/>
            <a:t>a </a:t>
          </a:r>
          <a:r>
            <a:rPr lang="en-IN" sz="1800" dirty="0" err="1"/>
            <a:t>boolean</a:t>
          </a:r>
          <a:r>
            <a:rPr lang="en-IN" sz="1800" dirty="0"/>
            <a:t> indicating whether the response was successful (status in the range 200– 299).</a:t>
          </a:r>
          <a:endParaRPr lang="en-US" sz="1800" dirty="0"/>
        </a:p>
      </dgm:t>
    </dgm:pt>
    <dgm:pt modelId="{63385901-D1E7-4C64-AC1E-DB14A1AAB2A9}" type="parTrans" cxnId="{66BAA3EB-7AC6-4984-B6D8-4990D800D59C}">
      <dgm:prSet/>
      <dgm:spPr/>
      <dgm:t>
        <a:bodyPr/>
        <a:lstStyle/>
        <a:p>
          <a:endParaRPr lang="en-US"/>
        </a:p>
      </dgm:t>
    </dgm:pt>
    <dgm:pt modelId="{FCB4D061-F4BA-4B7B-B598-C39E861C75D6}" type="sibTrans" cxnId="{66BAA3EB-7AC6-4984-B6D8-4990D800D59C}">
      <dgm:prSet/>
      <dgm:spPr/>
      <dgm:t>
        <a:bodyPr/>
        <a:lstStyle/>
        <a:p>
          <a:endParaRPr lang="en-US"/>
        </a:p>
      </dgm:t>
    </dgm:pt>
    <dgm:pt modelId="{BBFB22A7-F4E2-4416-86EF-50514D6BD5E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/>
            <a:t>headers: </a:t>
          </a:r>
          <a:r>
            <a:rPr lang="en-IN" sz="1800"/>
            <a:t>an object representing the response headers.</a:t>
          </a:r>
          <a:endParaRPr lang="en-US" sz="1800" dirty="0"/>
        </a:p>
      </dgm:t>
    </dgm:pt>
    <dgm:pt modelId="{78A0294A-C7BD-43DF-91F3-EDF8EAFE39B7}" type="parTrans" cxnId="{4DE3A0AA-8877-4AF9-B388-C0CD98A15C4D}">
      <dgm:prSet/>
      <dgm:spPr/>
      <dgm:t>
        <a:bodyPr/>
        <a:lstStyle/>
        <a:p>
          <a:endParaRPr lang="en-US"/>
        </a:p>
      </dgm:t>
    </dgm:pt>
    <dgm:pt modelId="{57D19AEF-5070-4079-BE11-99E4860D023F}" type="sibTrans" cxnId="{4DE3A0AA-8877-4AF9-B388-C0CD98A15C4D}">
      <dgm:prSet/>
      <dgm:spPr/>
      <dgm:t>
        <a:bodyPr/>
        <a:lstStyle/>
        <a:p>
          <a:endParaRPr lang="en-US"/>
        </a:p>
      </dgm:t>
    </dgm:pt>
    <dgm:pt modelId="{807B8530-0FB3-4730-9F7B-47FDCF19E1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b="1"/>
            <a:t>Methods:</a:t>
          </a:r>
          <a:endParaRPr lang="en-US" sz="2800" dirty="0"/>
        </a:p>
      </dgm:t>
    </dgm:pt>
    <dgm:pt modelId="{706A3521-9D65-4F75-8516-23E25BE86B4E}" type="parTrans" cxnId="{2504BD2C-3F8C-47FD-93C5-6D17369DE579}">
      <dgm:prSet/>
      <dgm:spPr/>
      <dgm:t>
        <a:bodyPr/>
        <a:lstStyle/>
        <a:p>
          <a:endParaRPr lang="en-US"/>
        </a:p>
      </dgm:t>
    </dgm:pt>
    <dgm:pt modelId="{E38B42B8-866C-4EB2-BF0F-E4307D643945}" type="sibTrans" cxnId="{2504BD2C-3F8C-47FD-93C5-6D17369DE579}">
      <dgm:prSet/>
      <dgm:spPr/>
      <dgm:t>
        <a:bodyPr/>
        <a:lstStyle/>
        <a:p>
          <a:endParaRPr lang="en-US"/>
        </a:p>
      </dgm:t>
    </dgm:pt>
    <dgm:pt modelId="{397CD9EC-0426-4C01-BEC3-88480963D3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/>
            <a:t>json(): </a:t>
          </a:r>
          <a:r>
            <a:rPr lang="en-IN" sz="1800"/>
            <a:t>parses the response as JSON.</a:t>
          </a:r>
          <a:endParaRPr lang="en-US" sz="1800" dirty="0"/>
        </a:p>
      </dgm:t>
    </dgm:pt>
    <dgm:pt modelId="{4D4B068A-2E11-47D2-AC54-F7B8B10516D1}" type="parTrans" cxnId="{CD7BE227-1EBE-49E2-B8AE-672F1440B1FD}">
      <dgm:prSet/>
      <dgm:spPr/>
      <dgm:t>
        <a:bodyPr/>
        <a:lstStyle/>
        <a:p>
          <a:endParaRPr lang="en-US"/>
        </a:p>
      </dgm:t>
    </dgm:pt>
    <dgm:pt modelId="{762F120C-F72C-41D5-9814-5D30A2C6F8BD}" type="sibTrans" cxnId="{CD7BE227-1EBE-49E2-B8AE-672F1440B1FD}">
      <dgm:prSet/>
      <dgm:spPr/>
      <dgm:t>
        <a:bodyPr/>
        <a:lstStyle/>
        <a:p>
          <a:endParaRPr lang="en-US"/>
        </a:p>
      </dgm:t>
    </dgm:pt>
    <dgm:pt modelId="{67A267BA-8926-4D40-BB34-9E879FE72A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text(): </a:t>
          </a:r>
          <a:r>
            <a:rPr lang="en-IN" sz="1800" dirty="0"/>
            <a:t>returns the response as a string.</a:t>
          </a:r>
          <a:endParaRPr lang="en-US" sz="1800" dirty="0"/>
        </a:p>
      </dgm:t>
    </dgm:pt>
    <dgm:pt modelId="{D6C82E4A-508C-4498-BF67-1CEE3457A85D}" type="parTrans" cxnId="{F1EAAE17-BD96-43F7-9F97-15EE6740C39D}">
      <dgm:prSet/>
      <dgm:spPr/>
      <dgm:t>
        <a:bodyPr/>
        <a:lstStyle/>
        <a:p>
          <a:endParaRPr lang="en-US"/>
        </a:p>
      </dgm:t>
    </dgm:pt>
    <dgm:pt modelId="{4356C69E-E730-42EF-931F-88A10FC1876A}" type="sibTrans" cxnId="{F1EAAE17-BD96-43F7-9F97-15EE6740C39D}">
      <dgm:prSet/>
      <dgm:spPr/>
      <dgm:t>
        <a:bodyPr/>
        <a:lstStyle/>
        <a:p>
          <a:endParaRPr lang="en-US"/>
        </a:p>
      </dgm:t>
    </dgm:pt>
    <dgm:pt modelId="{1D8AAF22-6612-49BF-BBEB-99CD393511E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b="1"/>
            <a:t>blob(): </a:t>
          </a:r>
          <a:r>
            <a:rPr lang="en-IN" sz="1800"/>
            <a:t>returns the response as a Blob object.</a:t>
          </a:r>
          <a:endParaRPr lang="en-US" sz="1800" dirty="0"/>
        </a:p>
      </dgm:t>
    </dgm:pt>
    <dgm:pt modelId="{B9FAAC51-CBDD-4570-A90E-9CD22DF5A029}" type="parTrans" cxnId="{C18ABD8D-F9B2-4C5D-BFE8-7363507827F7}">
      <dgm:prSet/>
      <dgm:spPr/>
      <dgm:t>
        <a:bodyPr/>
        <a:lstStyle/>
        <a:p>
          <a:endParaRPr lang="en-US"/>
        </a:p>
      </dgm:t>
    </dgm:pt>
    <dgm:pt modelId="{B6D9476D-9F1B-41AD-920F-6864C15E690B}" type="sibTrans" cxnId="{C18ABD8D-F9B2-4C5D-BFE8-7363507827F7}">
      <dgm:prSet/>
      <dgm:spPr/>
      <dgm:t>
        <a:bodyPr/>
        <a:lstStyle/>
        <a:p>
          <a:endParaRPr lang="en-US"/>
        </a:p>
      </dgm:t>
    </dgm:pt>
    <dgm:pt modelId="{7B4197F4-131B-445D-9697-C7596C085E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/>
            <a:t>arrayBuffer(): </a:t>
          </a:r>
          <a:r>
            <a:rPr lang="en-IN" sz="1800"/>
            <a:t>returns the response as an ArrayBuffer.</a:t>
          </a:r>
          <a:endParaRPr lang="en-US" sz="1800" dirty="0"/>
        </a:p>
      </dgm:t>
    </dgm:pt>
    <dgm:pt modelId="{F603D18B-B577-4ED8-A966-DC50A1991947}" type="parTrans" cxnId="{6D6B2867-ABA6-40E5-8E71-16A8986F63D3}">
      <dgm:prSet/>
      <dgm:spPr/>
      <dgm:t>
        <a:bodyPr/>
        <a:lstStyle/>
        <a:p>
          <a:endParaRPr lang="en-US"/>
        </a:p>
      </dgm:t>
    </dgm:pt>
    <dgm:pt modelId="{C2D976FA-1A9E-4019-B5CC-63D325356B0F}" type="sibTrans" cxnId="{6D6B2867-ABA6-40E5-8E71-16A8986F63D3}">
      <dgm:prSet/>
      <dgm:spPr/>
      <dgm:t>
        <a:bodyPr/>
        <a:lstStyle/>
        <a:p>
          <a:endParaRPr lang="en-US"/>
        </a:p>
      </dgm:t>
    </dgm:pt>
    <dgm:pt modelId="{15C7FD55-06E1-4A8B-A0F2-BBB8FDCD3B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/>
            <a:t>formData(): </a:t>
          </a:r>
          <a:r>
            <a:rPr lang="en-IN" sz="1800"/>
            <a:t>returns the response as a FormData object.</a:t>
          </a:r>
          <a:endParaRPr lang="en-US" sz="1800" dirty="0"/>
        </a:p>
      </dgm:t>
    </dgm:pt>
    <dgm:pt modelId="{EA55B4D0-EA78-4F1B-A11D-6983A8615982}" type="parTrans" cxnId="{1063097D-B584-4271-9FC1-6589B092A1EA}">
      <dgm:prSet/>
      <dgm:spPr/>
      <dgm:t>
        <a:bodyPr/>
        <a:lstStyle/>
        <a:p>
          <a:endParaRPr lang="en-US"/>
        </a:p>
      </dgm:t>
    </dgm:pt>
    <dgm:pt modelId="{A062A7DD-16C5-45B1-AB9C-CBE328BE292C}" type="sibTrans" cxnId="{1063097D-B584-4271-9FC1-6589B092A1EA}">
      <dgm:prSet/>
      <dgm:spPr/>
      <dgm:t>
        <a:bodyPr/>
        <a:lstStyle/>
        <a:p>
          <a:endParaRPr lang="en-US"/>
        </a:p>
      </dgm:t>
    </dgm:pt>
    <dgm:pt modelId="{E4D09E71-7C33-4934-8C34-40033F321F4D}" type="pres">
      <dgm:prSet presAssocID="{1B604CA9-E2DD-49DB-9909-6C3E313A23BA}" presName="linear" presStyleCnt="0">
        <dgm:presLayoutVars>
          <dgm:animLvl val="lvl"/>
          <dgm:resizeHandles val="exact"/>
        </dgm:presLayoutVars>
      </dgm:prSet>
      <dgm:spPr/>
    </dgm:pt>
    <dgm:pt modelId="{45D84D57-6245-4C93-A052-03F2F158F20C}" type="pres">
      <dgm:prSet presAssocID="{84808B1B-9CC7-4A64-9B46-17F87340A9D2}" presName="parentText" presStyleLbl="node1" presStyleIdx="0" presStyleCnt="2" custScaleY="56288" custLinFactNeighborY="-27795">
        <dgm:presLayoutVars>
          <dgm:chMax val="0"/>
          <dgm:bulletEnabled val="1"/>
        </dgm:presLayoutVars>
      </dgm:prSet>
      <dgm:spPr/>
    </dgm:pt>
    <dgm:pt modelId="{45CBACFB-230F-44C1-A9DD-FAA9CA00D252}" type="pres">
      <dgm:prSet presAssocID="{84808B1B-9CC7-4A64-9B46-17F87340A9D2}" presName="childText" presStyleLbl="revTx" presStyleIdx="0" presStyleCnt="2" custLinFactNeighborX="230" custLinFactNeighborY="-11123">
        <dgm:presLayoutVars>
          <dgm:bulletEnabled val="1"/>
        </dgm:presLayoutVars>
      </dgm:prSet>
      <dgm:spPr/>
    </dgm:pt>
    <dgm:pt modelId="{120A229B-E0EA-4397-B3D9-B0E1FEAE3410}" type="pres">
      <dgm:prSet presAssocID="{807B8530-0FB3-4730-9F7B-47FDCF19E106}" presName="parentText" presStyleLbl="node1" presStyleIdx="1" presStyleCnt="2" custScaleY="56097">
        <dgm:presLayoutVars>
          <dgm:chMax val="0"/>
          <dgm:bulletEnabled val="1"/>
        </dgm:presLayoutVars>
      </dgm:prSet>
      <dgm:spPr/>
    </dgm:pt>
    <dgm:pt modelId="{6F469F18-60FE-4397-954B-67AA0D3FFCC3}" type="pres">
      <dgm:prSet presAssocID="{807B8530-0FB3-4730-9F7B-47FDCF19E106}" presName="childText" presStyleLbl="revTx" presStyleIdx="1" presStyleCnt="2" custLinFactNeighborX="-16" custLinFactNeighborY="13807">
        <dgm:presLayoutVars>
          <dgm:bulletEnabled val="1"/>
        </dgm:presLayoutVars>
      </dgm:prSet>
      <dgm:spPr/>
    </dgm:pt>
  </dgm:ptLst>
  <dgm:cxnLst>
    <dgm:cxn modelId="{0970FD0D-76CC-41C8-8BAA-6AEF832265FC}" type="presOf" srcId="{7B4197F4-131B-445D-9697-C7596C085EB7}" destId="{6F469F18-60FE-4397-954B-67AA0D3FFCC3}" srcOrd="0" destOrd="3" presId="urn:microsoft.com/office/officeart/2005/8/layout/vList2"/>
    <dgm:cxn modelId="{F1EAAE17-BD96-43F7-9F97-15EE6740C39D}" srcId="{807B8530-0FB3-4730-9F7B-47FDCF19E106}" destId="{67A267BA-8926-4D40-BB34-9E879FE72A09}" srcOrd="1" destOrd="0" parTransId="{D6C82E4A-508C-4498-BF67-1CEE3457A85D}" sibTransId="{4356C69E-E730-42EF-931F-88A10FC1876A}"/>
    <dgm:cxn modelId="{B5EE6B1F-C06E-4066-AC98-BC71BF91AD31}" type="presOf" srcId="{1D8AAF22-6612-49BF-BBEB-99CD393511E0}" destId="{6F469F18-60FE-4397-954B-67AA0D3FFCC3}" srcOrd="0" destOrd="2" presId="urn:microsoft.com/office/officeart/2005/8/layout/vList2"/>
    <dgm:cxn modelId="{CD7BE227-1EBE-49E2-B8AE-672F1440B1FD}" srcId="{807B8530-0FB3-4730-9F7B-47FDCF19E106}" destId="{397CD9EC-0426-4C01-BEC3-88480963D31F}" srcOrd="0" destOrd="0" parTransId="{4D4B068A-2E11-47D2-AC54-F7B8B10516D1}" sibTransId="{762F120C-F72C-41D5-9814-5D30A2C6F8BD}"/>
    <dgm:cxn modelId="{9548A028-D90F-4C36-9837-D6C34830A477}" type="presOf" srcId="{1B604CA9-E2DD-49DB-9909-6C3E313A23BA}" destId="{E4D09E71-7C33-4934-8C34-40033F321F4D}" srcOrd="0" destOrd="0" presId="urn:microsoft.com/office/officeart/2005/8/layout/vList2"/>
    <dgm:cxn modelId="{2504BD2C-3F8C-47FD-93C5-6D17369DE579}" srcId="{1B604CA9-E2DD-49DB-9909-6C3E313A23BA}" destId="{807B8530-0FB3-4730-9F7B-47FDCF19E106}" srcOrd="1" destOrd="0" parTransId="{706A3521-9D65-4F75-8516-23E25BE86B4E}" sibTransId="{E38B42B8-866C-4EB2-BF0F-E4307D643945}"/>
    <dgm:cxn modelId="{3CB03A39-BBF3-41EE-A810-D9603BF2031F}" type="presOf" srcId="{84808B1B-9CC7-4A64-9B46-17F87340A9D2}" destId="{45D84D57-6245-4C93-A052-03F2F158F20C}" srcOrd="0" destOrd="0" presId="urn:microsoft.com/office/officeart/2005/8/layout/vList2"/>
    <dgm:cxn modelId="{373E0764-908E-43AD-B0AD-3A83F5DCFE76}" type="presOf" srcId="{41320142-5898-4BFA-AF78-E8BE2B7C5432}" destId="{45CBACFB-230F-44C1-A9DD-FAA9CA00D252}" srcOrd="0" destOrd="0" presId="urn:microsoft.com/office/officeart/2005/8/layout/vList2"/>
    <dgm:cxn modelId="{E3702A46-417E-4B70-8B96-64D330700472}" type="presOf" srcId="{15C7FD55-06E1-4A8B-A0F2-BBB8FDCD3BC1}" destId="{6F469F18-60FE-4397-954B-67AA0D3FFCC3}" srcOrd="0" destOrd="4" presId="urn:microsoft.com/office/officeart/2005/8/layout/vList2"/>
    <dgm:cxn modelId="{6D6B2867-ABA6-40E5-8E71-16A8986F63D3}" srcId="{807B8530-0FB3-4730-9F7B-47FDCF19E106}" destId="{7B4197F4-131B-445D-9697-C7596C085EB7}" srcOrd="3" destOrd="0" parTransId="{F603D18B-B577-4ED8-A966-DC50A1991947}" sibTransId="{C2D976FA-1A9E-4019-B5CC-63D325356B0F}"/>
    <dgm:cxn modelId="{A5ECA748-9599-4776-A65A-AB4CE0020C3F}" srcId="{1B604CA9-E2DD-49DB-9909-6C3E313A23BA}" destId="{84808B1B-9CC7-4A64-9B46-17F87340A9D2}" srcOrd="0" destOrd="0" parTransId="{CC5C3F76-B636-4251-AAE0-AD699ED486A1}" sibTransId="{CF557FF1-EB62-4C0E-AB2D-091FCC38BFC1}"/>
    <dgm:cxn modelId="{96ABB550-0AD0-4122-A8DF-D7E69BF2638E}" srcId="{84808B1B-9CC7-4A64-9B46-17F87340A9D2}" destId="{58EDEDE7-4471-4081-B5B2-A253E0EC6FE6}" srcOrd="2" destOrd="0" parTransId="{6E76ADD0-8754-4B50-B869-C07CB74ECF34}" sibTransId="{3B956F94-F071-4291-A88B-3112B68E7BF8}"/>
    <dgm:cxn modelId="{1063097D-B584-4271-9FC1-6589B092A1EA}" srcId="{807B8530-0FB3-4730-9F7B-47FDCF19E106}" destId="{15C7FD55-06E1-4A8B-A0F2-BBB8FDCD3BC1}" srcOrd="4" destOrd="0" parTransId="{EA55B4D0-EA78-4F1B-A11D-6983A8615982}" sibTransId="{A062A7DD-16C5-45B1-AB9C-CBE328BE292C}"/>
    <dgm:cxn modelId="{B1E6F481-7FC1-454B-B853-F92F8E169654}" srcId="{84808B1B-9CC7-4A64-9B46-17F87340A9D2}" destId="{816C8AA7-B7C3-444E-8D24-BD368F5B5E9F}" srcOrd="1" destOrd="0" parTransId="{7DC60444-F4A7-45BB-92AC-00CF271621CD}" sibTransId="{6635A59D-C556-4A50-8766-47897206E2AC}"/>
    <dgm:cxn modelId="{C67C6E85-809C-4944-9241-7B7B241116CE}" srcId="{84808B1B-9CC7-4A64-9B46-17F87340A9D2}" destId="{41320142-5898-4BFA-AF78-E8BE2B7C5432}" srcOrd="0" destOrd="0" parTransId="{C2BDCB4F-E17E-4C61-9CE1-01A8A33F1D47}" sibTransId="{877DD50C-AE6A-41CF-8D22-3EB46AF5D46E}"/>
    <dgm:cxn modelId="{C18ABD8D-F9B2-4C5D-BFE8-7363507827F7}" srcId="{807B8530-0FB3-4730-9F7B-47FDCF19E106}" destId="{1D8AAF22-6612-49BF-BBEB-99CD393511E0}" srcOrd="2" destOrd="0" parTransId="{B9FAAC51-CBDD-4570-A90E-9CD22DF5A029}" sibTransId="{B6D9476D-9F1B-41AD-920F-6864C15E690B}"/>
    <dgm:cxn modelId="{422C2EA8-8961-4D2A-81E2-B54D0E239981}" type="presOf" srcId="{816C8AA7-B7C3-444E-8D24-BD368F5B5E9F}" destId="{45CBACFB-230F-44C1-A9DD-FAA9CA00D252}" srcOrd="0" destOrd="1" presId="urn:microsoft.com/office/officeart/2005/8/layout/vList2"/>
    <dgm:cxn modelId="{4DE3A0AA-8877-4AF9-B388-C0CD98A15C4D}" srcId="{84808B1B-9CC7-4A64-9B46-17F87340A9D2}" destId="{BBFB22A7-F4E2-4416-86EF-50514D6BD5EE}" srcOrd="4" destOrd="0" parTransId="{78A0294A-C7BD-43DF-91F3-EDF8EAFE39B7}" sibTransId="{57D19AEF-5070-4079-BE11-99E4860D023F}"/>
    <dgm:cxn modelId="{D337C7AE-BA46-4218-B987-C06CBCF5C9DC}" type="presOf" srcId="{58EDEDE7-4471-4081-B5B2-A253E0EC6FE6}" destId="{45CBACFB-230F-44C1-A9DD-FAA9CA00D252}" srcOrd="0" destOrd="2" presId="urn:microsoft.com/office/officeart/2005/8/layout/vList2"/>
    <dgm:cxn modelId="{61F80EC6-C6D9-461E-95EF-0394922E499E}" type="presOf" srcId="{FA056051-6409-4E2B-AA7B-5F762B1485A0}" destId="{45CBACFB-230F-44C1-A9DD-FAA9CA00D252}" srcOrd="0" destOrd="3" presId="urn:microsoft.com/office/officeart/2005/8/layout/vList2"/>
    <dgm:cxn modelId="{6991E2C9-FFDB-4BD3-82BB-1C07908A6983}" type="presOf" srcId="{397CD9EC-0426-4C01-BEC3-88480963D31F}" destId="{6F469F18-60FE-4397-954B-67AA0D3FFCC3}" srcOrd="0" destOrd="0" presId="urn:microsoft.com/office/officeart/2005/8/layout/vList2"/>
    <dgm:cxn modelId="{681BE0D2-6BE9-4428-A736-EC5416ACD6D4}" type="presOf" srcId="{807B8530-0FB3-4730-9F7B-47FDCF19E106}" destId="{120A229B-E0EA-4397-B3D9-B0E1FEAE3410}" srcOrd="0" destOrd="0" presId="urn:microsoft.com/office/officeart/2005/8/layout/vList2"/>
    <dgm:cxn modelId="{66BAA3EB-7AC6-4984-B6D8-4990D800D59C}" srcId="{84808B1B-9CC7-4A64-9B46-17F87340A9D2}" destId="{FA056051-6409-4E2B-AA7B-5F762B1485A0}" srcOrd="3" destOrd="0" parTransId="{63385901-D1E7-4C64-AC1E-DB14A1AAB2A9}" sibTransId="{FCB4D061-F4BA-4B7B-B598-C39E861C75D6}"/>
    <dgm:cxn modelId="{279141ED-C723-4AC0-9919-242A4E95FFE6}" type="presOf" srcId="{67A267BA-8926-4D40-BB34-9E879FE72A09}" destId="{6F469F18-60FE-4397-954B-67AA0D3FFCC3}" srcOrd="0" destOrd="1" presId="urn:microsoft.com/office/officeart/2005/8/layout/vList2"/>
    <dgm:cxn modelId="{C9CF95F4-B74A-4823-BEF1-F44BDA4C26DC}" type="presOf" srcId="{BBFB22A7-F4E2-4416-86EF-50514D6BD5EE}" destId="{45CBACFB-230F-44C1-A9DD-FAA9CA00D252}" srcOrd="0" destOrd="4" presId="urn:microsoft.com/office/officeart/2005/8/layout/vList2"/>
    <dgm:cxn modelId="{B7DDF3C4-AE56-4B22-9EED-490B88DE36CF}" type="presParOf" srcId="{E4D09E71-7C33-4934-8C34-40033F321F4D}" destId="{45D84D57-6245-4C93-A052-03F2F158F20C}" srcOrd="0" destOrd="0" presId="urn:microsoft.com/office/officeart/2005/8/layout/vList2"/>
    <dgm:cxn modelId="{54927E25-3F68-4FF6-BC5E-7FBB1723603D}" type="presParOf" srcId="{E4D09E71-7C33-4934-8C34-40033F321F4D}" destId="{45CBACFB-230F-44C1-A9DD-FAA9CA00D252}" srcOrd="1" destOrd="0" presId="urn:microsoft.com/office/officeart/2005/8/layout/vList2"/>
    <dgm:cxn modelId="{85067CFD-A466-4122-8306-AB05A4EC3810}" type="presParOf" srcId="{E4D09E71-7C33-4934-8C34-40033F321F4D}" destId="{120A229B-E0EA-4397-B3D9-B0E1FEAE3410}" srcOrd="2" destOrd="0" presId="urn:microsoft.com/office/officeart/2005/8/layout/vList2"/>
    <dgm:cxn modelId="{F72DC478-3C9F-497C-AC38-55AE44958065}" type="presParOf" srcId="{E4D09E71-7C33-4934-8C34-40033F321F4D}" destId="{6F469F18-60FE-4397-954B-67AA0D3FFC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495D3-474E-4469-A1E8-8CA55C15F176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Modern replacement for </a:t>
          </a:r>
          <a:r>
            <a:rPr lang="en-IN" sz="3100" b="1" kern="1200" dirty="0" err="1"/>
            <a:t>XMLHttpRequest</a:t>
          </a:r>
          <a:endParaRPr lang="en-US" sz="3100" kern="1200" dirty="0"/>
        </a:p>
      </dsp:txBody>
      <dsp:txXfrm>
        <a:off x="27017" y="27017"/>
        <a:ext cx="7668958" cy="868383"/>
      </dsp:txXfrm>
    </dsp:sp>
    <dsp:sp modelId="{B622F1B3-1E31-4687-B728-381D9AD90EB8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Built on Promises</a:t>
          </a:r>
          <a:endParaRPr lang="en-US" sz="3100" kern="1200" dirty="0"/>
        </a:p>
      </dsp:txBody>
      <dsp:txXfrm>
        <a:off x="759181" y="1117146"/>
        <a:ext cx="7356493" cy="868383"/>
      </dsp:txXfrm>
    </dsp:sp>
    <dsp:sp modelId="{DC60731C-B9FF-4968-96F9-6695BA3DE92B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Native to modern browsers</a:t>
          </a:r>
          <a:endParaRPr lang="en-US" sz="3100" kern="1200"/>
        </a:p>
      </dsp:txBody>
      <dsp:txXfrm>
        <a:off x="1480418" y="2207275"/>
        <a:ext cx="7367421" cy="868383"/>
      </dsp:txXfrm>
    </dsp:sp>
    <dsp:sp modelId="{76A777B8-2C5D-4C8E-8862-8F13C2FCC652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Part of the JavaScript standard</a:t>
          </a:r>
          <a:endParaRPr lang="en-US" sz="3100" kern="1200"/>
        </a:p>
      </dsp:txBody>
      <dsp:txXfrm>
        <a:off x="2212582" y="3297404"/>
        <a:ext cx="7356493" cy="868383"/>
      </dsp:txXfrm>
    </dsp:sp>
    <dsp:sp modelId="{6F1915EB-6DBB-4270-815D-9D4ABC030CD5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1C7B788B-05F7-4A17-B6A8-9AB7E1F2E06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074C7C71-6D35-477C-8EE9-8873BDA97BE6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75B2-D0FA-4460-824F-991CF4781C2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Promise-based architecture</a:t>
          </a:r>
          <a:r>
            <a:rPr lang="en-US" sz="2400" b="0" i="0" kern="1200" baseline="0" dirty="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Cleaner code with better error handling </a:t>
          </a:r>
          <a:endParaRPr lang="en-US" sz="2000" kern="1200" dirty="0"/>
        </a:p>
      </dsp:txBody>
      <dsp:txXfrm>
        <a:off x="0" y="39687"/>
        <a:ext cx="3286125" cy="1971675"/>
      </dsp:txXfrm>
    </dsp:sp>
    <dsp:sp modelId="{19090E9D-022B-47D3-840C-C5B0669F03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Simplified syntax</a:t>
          </a:r>
          <a:r>
            <a:rPr lang="en-US" sz="2500" b="0" i="0" kern="1200" baseline="0" dirty="0"/>
            <a:t>  </a:t>
          </a:r>
          <a:r>
            <a:rPr lang="en-US" sz="2000" b="0" i="0" kern="1200" baseline="0" dirty="0"/>
            <a:t>More concise and readable code </a:t>
          </a:r>
          <a:endParaRPr lang="en-US" sz="2000" kern="1200" dirty="0"/>
        </a:p>
      </dsp:txBody>
      <dsp:txXfrm>
        <a:off x="3614737" y="39687"/>
        <a:ext cx="3286125" cy="1971675"/>
      </dsp:txXfrm>
    </dsp:sp>
    <dsp:sp modelId="{7AAF4330-C72B-4AB3-9391-8469B82DE1D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Built-in streaming</a:t>
          </a:r>
          <a:r>
            <a:rPr lang="en-US" sz="2500" b="0" i="0" kern="1200" baseline="0" dirty="0"/>
            <a:t> - </a:t>
          </a:r>
          <a:r>
            <a:rPr lang="en-US" sz="2000" b="0" i="0" kern="1200" baseline="0" dirty="0"/>
            <a:t>Support for handling large data efficiently </a:t>
          </a:r>
          <a:endParaRPr lang="en-US" sz="2000" kern="1200" dirty="0"/>
        </a:p>
      </dsp:txBody>
      <dsp:txXfrm>
        <a:off x="7229475" y="39687"/>
        <a:ext cx="3286125" cy="1971675"/>
      </dsp:txXfrm>
    </dsp:sp>
    <dsp:sp modelId="{23CA8C13-9D42-44C4-A48E-ADCF8BE5BFB4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Better separation of concerns</a:t>
          </a:r>
          <a:r>
            <a:rPr lang="en-US" sz="2300" b="0" i="0" kern="1200" baseline="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 Request and Response objects are well-defined </a:t>
          </a:r>
          <a:endParaRPr lang="en-US" sz="2000" kern="1200" dirty="0"/>
        </a:p>
      </dsp:txBody>
      <dsp:txXfrm>
        <a:off x="0" y="2339975"/>
        <a:ext cx="3286125" cy="1971675"/>
      </dsp:txXfrm>
    </dsp:sp>
    <dsp:sp modelId="{75A90A55-D3E4-4339-9E3C-59C3EE603175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Header manipulation</a:t>
          </a:r>
          <a:r>
            <a:rPr lang="en-US" sz="2500" b="0" i="0" kern="1200" baseline="0" dirty="0"/>
            <a:t>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 </a:t>
          </a:r>
          <a:r>
            <a:rPr lang="en-US" sz="2000" b="0" i="0" kern="1200" baseline="0" dirty="0"/>
            <a:t>More intuitive interface for working with headers </a:t>
          </a:r>
          <a:endParaRPr lang="en-US" sz="2000" kern="1200" dirty="0"/>
        </a:p>
      </dsp:txBody>
      <dsp:txXfrm>
        <a:off x="3614737" y="2339975"/>
        <a:ext cx="3286125" cy="1971675"/>
      </dsp:txXfrm>
    </dsp:sp>
    <dsp:sp modelId="{E8C4E567-8D53-4EF3-8B74-ADF46473F057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Cross-origin support</a:t>
          </a:r>
          <a:r>
            <a:rPr lang="en-US" sz="2600" b="0" i="0" kern="1200" baseline="0" dirty="0"/>
            <a:t>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Better handling of CORS with credentials </a:t>
          </a:r>
          <a:endParaRPr lang="en-US" sz="2000" kern="1200" dirty="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804E8-C854-4FBF-AB46-3181ACE4CDDD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3DC92-E834-4C41-B7F7-739DB14275BE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GET</a:t>
          </a:r>
          <a:r>
            <a:rPr lang="en-US" sz="1500" b="0" i="0" kern="1200" baseline="0" dirty="0"/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Retrieve data from a specified URL.</a:t>
          </a:r>
          <a:endParaRPr lang="en-US" sz="1500" kern="1200" dirty="0"/>
        </a:p>
      </dsp:txBody>
      <dsp:txXfrm>
        <a:off x="333914" y="2276522"/>
        <a:ext cx="1800000" cy="720000"/>
      </dsp:txXfrm>
    </dsp:sp>
    <dsp:sp modelId="{6AF26223-BB4C-4A9D-ABEF-3AF25CE3192D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F305B-4880-4034-AB65-2787EBC413BB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POST</a:t>
          </a:r>
          <a:r>
            <a:rPr lang="en-US" sz="1500" b="0" i="0" kern="1200" baseline="0" dirty="0"/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Send data to a server.</a:t>
          </a:r>
          <a:endParaRPr lang="en-US" sz="1500" kern="1200" dirty="0"/>
        </a:p>
      </dsp:txBody>
      <dsp:txXfrm>
        <a:off x="2448914" y="2276522"/>
        <a:ext cx="1800000" cy="720000"/>
      </dsp:txXfrm>
    </dsp:sp>
    <dsp:sp modelId="{467F60FC-4EB9-464C-B020-17D9C65AA3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03997-C398-4341-9EEF-3DA83E7EC6C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PUT</a:t>
          </a:r>
          <a:r>
            <a:rPr lang="en-US" sz="1500" b="0" i="0" kern="1200" baseline="0" dirty="0"/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Update existing data.</a:t>
          </a:r>
          <a:endParaRPr lang="en-US" sz="1500" kern="1200" dirty="0"/>
        </a:p>
      </dsp:txBody>
      <dsp:txXfrm>
        <a:off x="4563914" y="2276522"/>
        <a:ext cx="1800000" cy="720000"/>
      </dsp:txXfrm>
    </dsp:sp>
    <dsp:sp modelId="{A8B053DC-759C-4055-A21E-DF51D662C8CE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EEAFE-74BD-42DF-B94D-206D215E0283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DELETE</a:t>
          </a:r>
          <a:r>
            <a:rPr lang="en-US" sz="1500" b="0" i="0" kern="1200" baseline="0" dirty="0"/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Delete data.</a:t>
          </a:r>
          <a:endParaRPr lang="en-US" sz="1500" kern="1200" dirty="0"/>
        </a:p>
      </dsp:txBody>
      <dsp:txXfrm>
        <a:off x="6678914" y="2276522"/>
        <a:ext cx="1800000" cy="720000"/>
      </dsp:txXfrm>
    </dsp:sp>
    <dsp:sp modelId="{F3319E38-56A2-44C2-B6AA-9ECE361A2D2F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D903-01E7-44BE-A012-7B68F545008E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PATCH</a:t>
          </a:r>
          <a:r>
            <a:rPr lang="en-US" sz="1500" b="0" i="0" kern="1200" baseline="0" dirty="0"/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Partially update existing data.</a:t>
          </a:r>
          <a:endParaRPr lang="en-US" sz="1500" kern="1200" dirty="0"/>
        </a:p>
      </dsp:txBody>
      <dsp:txXfrm>
        <a:off x="8793914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4D57-6245-4C93-A052-03F2F158F20C}">
      <dsp:nvSpPr>
        <dsp:cNvPr id="0" name=""/>
        <dsp:cNvSpPr/>
      </dsp:nvSpPr>
      <dsp:spPr>
        <a:xfrm>
          <a:off x="0" y="0"/>
          <a:ext cx="7559504" cy="674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Properties:</a:t>
          </a:r>
          <a:endParaRPr lang="en-US" sz="2800" kern="1200"/>
        </a:p>
      </dsp:txBody>
      <dsp:txXfrm>
        <a:off x="32920" y="32920"/>
        <a:ext cx="7493664" cy="608535"/>
      </dsp:txXfrm>
    </dsp:sp>
    <dsp:sp modelId="{45CBACFB-230F-44C1-A9DD-FAA9CA00D252}">
      <dsp:nvSpPr>
        <dsp:cNvPr id="0" name=""/>
        <dsp:cNvSpPr/>
      </dsp:nvSpPr>
      <dsp:spPr>
        <a:xfrm>
          <a:off x="0" y="708690"/>
          <a:ext cx="7559504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url: </a:t>
          </a:r>
          <a:r>
            <a:rPr lang="en-IN" sz="1800" kern="1200"/>
            <a:t>The URL of the request.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status: </a:t>
          </a:r>
          <a:r>
            <a:rPr lang="en-IN" sz="1800" kern="1200"/>
            <a:t>the HTTP status code (e.g., 200, 404, 500).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 dirty="0" err="1"/>
            <a:t>statusText</a:t>
          </a:r>
          <a:r>
            <a:rPr lang="en-IN" sz="1800" b="1" kern="1200" dirty="0"/>
            <a:t>: </a:t>
          </a:r>
          <a:r>
            <a:rPr lang="en-IN" sz="1800" kern="1200" dirty="0"/>
            <a:t>the HTTP status message (e.g., "OK", "Not Found").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 dirty="0"/>
            <a:t>ok: </a:t>
          </a:r>
          <a:r>
            <a:rPr lang="en-IN" sz="1800" kern="1200" dirty="0"/>
            <a:t>a </a:t>
          </a:r>
          <a:r>
            <a:rPr lang="en-IN" sz="1800" kern="1200" dirty="0" err="1"/>
            <a:t>boolean</a:t>
          </a:r>
          <a:r>
            <a:rPr lang="en-IN" sz="1800" kern="1200" dirty="0"/>
            <a:t> indicating whether the response was successful (status in the range 200– 299).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headers: </a:t>
          </a:r>
          <a:r>
            <a:rPr lang="en-IN" sz="1800" kern="1200"/>
            <a:t>an object representing the response headers.</a:t>
          </a:r>
          <a:endParaRPr lang="en-US" sz="1800" kern="1200" dirty="0"/>
        </a:p>
      </dsp:txBody>
      <dsp:txXfrm>
        <a:off x="0" y="708690"/>
        <a:ext cx="7559504" cy="2782080"/>
      </dsp:txXfrm>
    </dsp:sp>
    <dsp:sp modelId="{120A229B-E0EA-4397-B3D9-B0E1FEAE3410}">
      <dsp:nvSpPr>
        <dsp:cNvPr id="0" name=""/>
        <dsp:cNvSpPr/>
      </dsp:nvSpPr>
      <dsp:spPr>
        <a:xfrm>
          <a:off x="0" y="3624032"/>
          <a:ext cx="7559504" cy="67208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Methods:</a:t>
          </a:r>
          <a:endParaRPr lang="en-US" sz="2800" kern="1200" dirty="0"/>
        </a:p>
      </dsp:txBody>
      <dsp:txXfrm>
        <a:off x="32809" y="3656841"/>
        <a:ext cx="7493886" cy="606468"/>
      </dsp:txXfrm>
    </dsp:sp>
    <dsp:sp modelId="{6F469F18-60FE-4397-954B-67AA0D3FFCC3}">
      <dsp:nvSpPr>
        <dsp:cNvPr id="0" name=""/>
        <dsp:cNvSpPr/>
      </dsp:nvSpPr>
      <dsp:spPr>
        <a:xfrm>
          <a:off x="0" y="4461538"/>
          <a:ext cx="75595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json(): </a:t>
          </a:r>
          <a:r>
            <a:rPr lang="en-IN" sz="1800" kern="1200"/>
            <a:t>parses the response as JSON.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 dirty="0"/>
            <a:t>text(): </a:t>
          </a:r>
          <a:r>
            <a:rPr lang="en-IN" sz="1800" kern="1200" dirty="0"/>
            <a:t>returns the response as a string.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blob(): </a:t>
          </a:r>
          <a:r>
            <a:rPr lang="en-IN" sz="1800" kern="1200"/>
            <a:t>returns the response as a Blob object.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arrayBuffer(): </a:t>
          </a:r>
          <a:r>
            <a:rPr lang="en-IN" sz="1800" kern="1200"/>
            <a:t>returns the response as an ArrayBuffer.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kern="1200"/>
            <a:t>formData(): </a:t>
          </a:r>
          <a:r>
            <a:rPr lang="en-IN" sz="1800" kern="1200"/>
            <a:t>returns the response as a FormData object.</a:t>
          </a:r>
          <a:endParaRPr lang="en-US" sz="1800" kern="1200" dirty="0"/>
        </a:p>
      </dsp:txBody>
      <dsp:txXfrm>
        <a:off x="0" y="4461538"/>
        <a:ext cx="7559504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F08C-4277-4699-B270-EDD11E2E710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4628-3F93-4480-BD17-70E032FB7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14628-3F93-4480-BD17-70E032FB73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674F-F9BA-0A8B-E5A4-5B76A5512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C5C58-0463-D5FA-1C5C-4E17BDE6F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3FBB9-C8ED-8977-B119-E1017F405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5D5E-3C41-59C8-5F5D-AA91D0F4A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14628-3F93-4480-BD17-70E032FB73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5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462-F21E-3AB8-4BD2-400C5B2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6F1B-23F2-2CFE-4590-A1D28A31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6576-3763-A920-C4A6-662A52A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DD9D-EE6C-99CD-600E-F3ADC0C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DC07-971E-9E3D-29D7-3AB3AAFD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2CA-3CA6-3CD2-C67B-4D2EFF5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2BAC-C610-BDBA-9482-DD924A3A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D70-9493-5DE9-8CE4-FCB271C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BB5B-1BDB-19CC-E8BC-DABD3FD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153F-8B5B-5A6D-584E-C7E7EFFB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BCEF7-B93C-A7D5-95BB-8790E21D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77223-0212-66DC-F0D3-3AE848F4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34BD-0BC6-BD5D-F7FF-60A70E5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D98E-15C8-A194-5AE0-93EF85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308E-4180-48C1-637A-E624798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2745" y="3587459"/>
            <a:ext cx="4403689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2745" y="2949000"/>
            <a:ext cx="4403689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3"/>
            <a:ext cx="413319" cy="3119967"/>
          </a:xfrm>
        </p:spPr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07616" y="1524000"/>
            <a:ext cx="5348818" cy="502496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87811" y="1387813"/>
            <a:ext cx="4665132" cy="5161153"/>
          </a:xfrm>
          <a:prstGeom prst="roundRect">
            <a:avLst>
              <a:gd name="adj" fmla="val 2692"/>
            </a:avLst>
          </a:prstGeom>
          <a:solidFill>
            <a:schemeClr val="bg1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1970242"/>
            <a:ext cx="4250844" cy="457872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524000"/>
            <a:ext cx="4250267" cy="343711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188086"/>
            <a:ext cx="10310283" cy="13608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4708525"/>
            <a:ext cx="10320867" cy="350308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291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59061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6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149852" cy="2967704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309034"/>
            <a:ext cx="4666447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604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911366"/>
            <a:ext cx="4296833" cy="363760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93734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367"/>
            <a:ext cx="2712072" cy="2901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60" y="3647367"/>
            <a:ext cx="2712072" cy="2901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506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2B8-D071-2365-3067-27D958C2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ABF-A8BD-E26B-EC33-4939DD42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3B9A-176C-4F23-A29F-A1E4F1EB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D216-8E47-CE4E-AEE2-E62CE39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9CF1-DA65-5560-517C-7FD4F46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08000" cy="859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433" y="3573518"/>
            <a:ext cx="10308000" cy="2975449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911225"/>
            <a:ext cx="10310284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049"/>
            <a:ext cx="10308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4993532"/>
            <a:ext cx="10303200" cy="15554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2014070"/>
            <a:ext cx="3777379" cy="238252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4" y="1528887"/>
            <a:ext cx="377737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10284"/>
            <a:ext cx="5139341" cy="2644553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756312"/>
            <a:ext cx="4456240" cy="264455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8" y="309033"/>
            <a:ext cx="445624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2"/>
            <a:ext cx="4296833" cy="36709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3439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A192266-09A2-F76A-DFFA-F87DD3F3DB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835"/>
            <a:ext cx="5160000" cy="24427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7AA4F49-2E30-3751-034E-BA069D966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3630757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132" y="309032"/>
            <a:ext cx="451930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0939516-8ED9-756F-F5C5-0B33D1F4F4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7132" y="716927"/>
            <a:ext cx="4519301" cy="271207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326FD8F-2029-D604-1C55-5136DE0CBC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5567" y="2457283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36788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3CC2943-9E44-E0DB-F890-7DC8150AD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D0738FD-B45D-6BBB-C10A-FEBE0C2F45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7201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262705"/>
            <a:ext cx="10310283" cy="12862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6D0AACD-B8BE-FD7F-A367-698EFAFF0D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D4A0852-04D4-2DE3-43EC-2E94017DD2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77200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5567" y="4830414"/>
            <a:ext cx="10310283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1251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21481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D9BC79-41C4-9BE0-D59F-9FFCE6FB41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886425" y="1744718"/>
            <a:ext cx="2400000" cy="4804249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3EDC2E7-CB24-8EAC-223D-1B4B2613B6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70FBDAC-ECEB-CCDF-3A8B-44094B68A31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93849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077108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587103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8BF99-7DC6-E011-5CBD-837985A74F7B}"/>
              </a:ext>
            </a:extLst>
          </p:cNvPr>
          <p:cNvCxnSpPr>
            <a:cxnSpLocks/>
          </p:cNvCxnSpPr>
          <p:nvPr userDrawn="1"/>
        </p:nvCxnSpPr>
        <p:spPr>
          <a:xfrm>
            <a:off x="4344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242C9C-6BCF-1837-3EA9-334358B05E78}"/>
              </a:ext>
            </a:extLst>
          </p:cNvPr>
          <p:cNvCxnSpPr>
            <a:cxnSpLocks/>
          </p:cNvCxnSpPr>
          <p:nvPr userDrawn="1"/>
        </p:nvCxnSpPr>
        <p:spPr>
          <a:xfrm>
            <a:off x="7848000" y="2700000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73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7350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786005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429413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CF347009-0E55-741D-6D7C-6B43E4CE86BC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9097541" y="174490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C55C3F7-B22C-152D-7615-CD7BC6E42C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39DAC3-92C8-8924-2239-98C1B1438E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D06B9C-93EB-45B0-4511-666F107C217D}"/>
              </a:ext>
            </a:extLst>
          </p:cNvPr>
          <p:cNvCxnSpPr>
            <a:cxnSpLocks/>
          </p:cNvCxnSpPr>
          <p:nvPr userDrawn="1"/>
        </p:nvCxnSpPr>
        <p:spPr>
          <a:xfrm>
            <a:off x="34189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D90E4-170C-EC86-93CF-D40E387BEA1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2478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8ACC9-D567-7389-1AB6-A63C551744DF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93" y="1975946"/>
            <a:ext cx="8807815" cy="4573021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92093" y="1400349"/>
            <a:ext cx="880781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274-87B5-B746-9CE0-E690702A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5791-6E44-BEE9-32B7-9FD053B9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97E-5F71-6354-D8CA-BAD3ACEA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2E0-E45E-3967-8C7C-CF6C801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4383-6BCD-107B-66F7-24756BF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71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C5A-0D85-7EFB-167C-17B0469D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0656-8A01-DB76-9C99-DD5CCA23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258C-322C-064D-33F4-965FBDC2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BAFB-CDB2-00B6-209C-3F75C62B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790A-FC7B-5A32-9975-0AD09F4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C1EA-5F72-0642-E3B3-8A52D17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FF3B-1B0A-B4D3-05D2-9CF01053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C4C-02FC-FF72-4909-C2792DDD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6CC2-219B-FE9B-1EC1-7F8F69ED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E45B-F6B7-9A33-04EA-2AB6A73D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77E0-5317-2F45-3560-8989EBB7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1419-D3BC-9CC5-47B2-314E033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AE87F-574B-3144-1CD2-490F1A9E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89394-4460-773B-3CC2-2EBF387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4BC-3128-A60C-C49F-247A81F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F478-9B6B-F809-2B7B-D3652CD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BF7D-18E1-8CB6-FFDE-06A32A36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F80B7-40D6-C083-B4B1-3E50BF9A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BEBE-2D3F-E6C4-FA80-CC73C8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4DA7-6CAB-E660-FB91-06191E5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EDB4-8A73-5F74-62D3-A80B49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AEE7-812A-DD69-9D0F-B1B6468F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95DC-3431-25F8-3A39-CD90CCDA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72C6-CD20-1204-2905-1912B5F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5870-C83C-B625-6BF1-826BB56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ABD9-72A5-4C71-ACB5-82ABE090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D3D5-0B9F-47F1-CA6C-0489D4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975-506E-05AA-8F1C-A5ADB8E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2A97-49CA-8FA8-1BE3-06D56714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E83D-A62D-B599-FB70-650594B0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5D63-86D8-2377-C10A-F90F321D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6BAE-C565-0419-66B0-1A1D4E3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8918-17E2-E707-51E7-E72F953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FCD2-7083-9C10-9D7D-20FD570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5D6A-501A-5A32-E8D1-E3C3392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E7F6-015A-22B0-FBE8-B99164E0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587E3-B0F7-45B2-A4B9-5BAE89FDF9A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B47-9713-B388-AC9C-5197C4F1B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B2E-D7DE-A116-CAC3-7589003C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6EBC-3B07-D266-0C0D-6BA37BC0833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buselvan-annamalai.com/" TargetMode="Externa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8C1-0F0A-919E-C526-186F291A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/>
              <a:t>JAVASCRIPT FETCH API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97E7361-E021-58FE-9E6D-3A7D85C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/>
          <a:lstStyle/>
          <a:p>
            <a:r>
              <a:rPr lang="en-US" dirty="0"/>
              <a:t>PART OF MODERN JAVASCRIPT SERIES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F2B3EB81-1DCA-DD48-69B0-2D8EE5B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D" dirty="0"/>
              <a:t>MODERN JS COURSE IN TAMIL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94AB-E552-9351-5F4B-C638CD80D1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159" y="399969"/>
            <a:ext cx="4800600" cy="663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kern="1200" dirty="0"/>
              <a:t>Mr. Anbuselvan Annamalai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hlinkClick r:id="rId2"/>
              </a:rPr>
              <a:t>www.anbuselvan-annamalai.com</a:t>
            </a:r>
            <a:r>
              <a:rPr lang="en-US" dirty="0"/>
              <a:t> </a:t>
            </a:r>
            <a:endParaRPr lang="en-US" kern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8337A-A285-DE7E-C68E-1AA63C3F5690}"/>
              </a:ext>
            </a:extLst>
          </p:cNvPr>
          <p:cNvSpPr/>
          <p:nvPr/>
        </p:nvSpPr>
        <p:spPr>
          <a:xfrm>
            <a:off x="9033466" y="6126505"/>
            <a:ext cx="2626360" cy="66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B67C1-960E-0764-617B-DF1A0D64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E145B-76BA-7CDC-3F08-5A6D14D78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A1CB-8B46-8CDA-F3EC-374DBA74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we </a:t>
            </a:r>
            <a:r>
              <a:rPr lang="en-IN" sz="4000" dirty="0" err="1">
                <a:solidFill>
                  <a:srgbClr val="FFFFFF"/>
                </a:solidFill>
              </a:rPr>
              <a:t>gonna</a:t>
            </a:r>
            <a:r>
              <a:rPr lang="en-IN" sz="4000" dirty="0">
                <a:solidFill>
                  <a:srgbClr val="FFFFFF"/>
                </a:solidFill>
              </a:rPr>
              <a:t>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DEAE-5D41-B6A2-716A-5DEA76BA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608" y="1291921"/>
            <a:ext cx="9724031" cy="527154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IN" sz="1700" dirty="0"/>
          </a:p>
          <a:p>
            <a:pPr marL="514350" indent="-514350">
              <a:buFont typeface="+mj-lt"/>
              <a:buAutoNum type="arabicPeriod"/>
            </a:pPr>
            <a:endParaRPr lang="en-IN" sz="1700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IN" sz="1700" dirty="0"/>
              <a:t>What is Fetch API (Promises &amp; async/await)?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Request vs Response Object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Learn about HTTP methods and status codes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Header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b="1" dirty="0"/>
              <a:t>CRUD</a:t>
            </a:r>
            <a:r>
              <a:rPr lang="en-IN" sz="1700" dirty="0"/>
              <a:t> operations using fetch </a:t>
            </a:r>
            <a:r>
              <a:rPr lang="en-IN" sz="1700" dirty="0" err="1"/>
              <a:t>api</a:t>
            </a:r>
            <a:endParaRPr lang="en-IN" sz="1700" dirty="0"/>
          </a:p>
          <a:p>
            <a:pPr marL="971550" lvl="1" indent="-514350">
              <a:buFont typeface="+mj-lt"/>
              <a:buAutoNum type="arabicPeriod"/>
            </a:pPr>
            <a:r>
              <a:rPr lang="en-IN" sz="1700" b="1" dirty="0"/>
              <a:t>C</a:t>
            </a:r>
            <a:r>
              <a:rPr lang="en-IN" sz="1700" dirty="0"/>
              <a:t>reate – Create a new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1700" b="1" dirty="0"/>
              <a:t>R</a:t>
            </a:r>
            <a:r>
              <a:rPr lang="en-IN" sz="1700" dirty="0"/>
              <a:t>ead – Read a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1700" b="1" dirty="0"/>
              <a:t>U</a:t>
            </a:r>
            <a:r>
              <a:rPr lang="en-IN" sz="1700" dirty="0"/>
              <a:t>pdate – Update a existing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1700" b="1" dirty="0"/>
              <a:t>D</a:t>
            </a:r>
            <a:r>
              <a:rPr lang="en-IN" sz="1700" dirty="0"/>
              <a:t>elete – Delete a existing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JSON 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Proper error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dirty="0"/>
              <a:t>Advanced features (request cancellation)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835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8E4E9AA-05AA-29E8-DD26-3C5229EEF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19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2B44A6-D2F9-C300-5882-B6136C9C210C}"/>
              </a:ext>
            </a:extLst>
          </p:cNvPr>
          <p:cNvSpPr txBox="1"/>
          <p:nvPr/>
        </p:nvSpPr>
        <p:spPr>
          <a:xfrm>
            <a:off x="4663733" y="526367"/>
            <a:ext cx="2613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Fetch Methods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7D3D0A59-80FD-ADBA-C2D6-A7B0CF7FCE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162" y="592619"/>
            <a:ext cx="1406286" cy="6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92808"/>
              </p:ext>
            </p:extLst>
          </p:nvPr>
        </p:nvGraphicFramePr>
        <p:xfrm>
          <a:off x="1002492" y="2071624"/>
          <a:ext cx="10363200" cy="3980688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METHOD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USAGE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GET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Retrieve data from a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fetch('https://api.example.com/data')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POST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Send data to a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fetch('https://api.example.com/data', { method: 'POST', body: JSON.stringify(data) })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PUT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Update existing data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fetch('https://api.example.com/data/1', { method: 'PUT', body: JSON.stringify(data) })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DELETE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Remove data from a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fetch('https://api.example.com/data/1', { method: 'DELETE' })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PATCH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Partially update data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fetch('https://api.example.com/data/1', { method: 'PATCH', body: JSON.stringify(data) })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Methods Overview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39800" y="1219962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>
                <a:latin typeface="Open Sans"/>
                <a:ea typeface="Open Sans"/>
                <a:cs typeface="Open Sans"/>
              </a:rPr>
              <a:t>Each method serves a distinct purpose, helping developers perform essential operations with APIs.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latin typeface="Montserrat"/>
              </a:rPr>
              <a:pPr algn="ctr"/>
              <a:t>13</a:t>
            </a:fld>
            <a:endParaRPr lang="en-US" sz="1210"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A44E5-DFBA-CFE2-8B95-4F413AAE24C1}"/>
              </a:ext>
            </a:extLst>
          </p:cNvPr>
          <p:cNvSpPr/>
          <p:nvPr/>
        </p:nvSpPr>
        <p:spPr>
          <a:xfrm>
            <a:off x="8874760" y="6471920"/>
            <a:ext cx="2743200" cy="37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85CB987-AFEA-5B53-5D0B-CF1F644EA51F}"/>
              </a:ext>
            </a:extLst>
          </p:cNvPr>
          <p:cNvSpPr/>
          <p:nvPr/>
        </p:nvSpPr>
        <p:spPr>
          <a:xfrm>
            <a:off x="0" y="-2"/>
            <a:ext cx="3468234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6B19E-98F2-E314-869E-8B168219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4999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13665C-4CD2-DA82-6CD3-02CC9C1FE7FF}"/>
              </a:ext>
            </a:extLst>
          </p:cNvPr>
          <p:cNvSpPr txBox="1"/>
          <p:nvPr/>
        </p:nvSpPr>
        <p:spPr>
          <a:xfrm>
            <a:off x="366555" y="1464342"/>
            <a:ext cx="3229132" cy="44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en-IN" sz="3600" b="1">
                <a:solidFill>
                  <a:srgbClr val="8BE9FD"/>
                </a:solidFill>
                <a:effectLst/>
                <a:latin typeface="MonoLisa" panose="020B0209030204060204" pitchFamily="50" charset="0"/>
              </a:rPr>
              <a:t>fetch</a:t>
            </a:r>
            <a:r>
              <a:rPr lang="en-IN" sz="3600" b="1">
                <a:solidFill>
                  <a:srgbClr val="F8F8F2"/>
                </a:solidFill>
                <a:effectLst/>
                <a:latin typeface="MonoLisa" panose="020B0209030204060204" pitchFamily="50" charset="0"/>
              </a:rPr>
              <a:t>(“”)</a:t>
            </a:r>
            <a:endParaRPr lang="en-IN" sz="3600" b="1" dirty="0">
              <a:solidFill>
                <a:srgbClr val="F8F8F2"/>
              </a:solidFill>
              <a:effectLst/>
              <a:latin typeface="MonoLisa" panose="020B020903020406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0212E-BFE3-015B-FD86-4E18452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2" y="0"/>
            <a:ext cx="5754896" cy="1667569"/>
          </a:xfrm>
        </p:spPr>
        <p:txBody>
          <a:bodyPr anchor="b">
            <a:normAutofit/>
          </a:bodyPr>
          <a:lstStyle/>
          <a:p>
            <a:r>
              <a:rPr lang="en-IN" sz="3700" dirty="0"/>
              <a:t>Key differences between </a:t>
            </a:r>
            <a:r>
              <a:rPr lang="en-IN" sz="3700" b="1" dirty="0" err="1"/>
              <a:t>XMLHttpRequest</a:t>
            </a:r>
            <a:r>
              <a:rPr lang="en-IN" sz="3700" dirty="0"/>
              <a:t> and </a:t>
            </a:r>
            <a:r>
              <a:rPr lang="en-IN" sz="3700" b="1" dirty="0"/>
              <a:t>Fetch</a:t>
            </a:r>
            <a:r>
              <a:rPr lang="en-IN" sz="3700" dirty="0"/>
              <a:t>:</a:t>
            </a:r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BE3CF3CA-BE57-8AD5-A6C8-B3EF27D82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2DA1CE3-9C07-417A-1C73-A718C984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874750"/>
            <a:ext cx="5754896" cy="372860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Fetch uses Promises, making it cleaner and more modern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XHR requires manual JSON parsing and 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Fetch has built-in error handling with try/catch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Fetch includes </a:t>
            </a:r>
            <a:r>
              <a:rPr lang="en-IN" sz="2000" b="1" i="1" dirty="0" err="1"/>
              <a:t>response.ok</a:t>
            </a:r>
            <a:r>
              <a:rPr lang="en-IN" sz="2000" dirty="0"/>
              <a:t> for status checking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XHR uses event handlers while Fetch is Promise-based</a:t>
            </a:r>
          </a:p>
          <a:p>
            <a:endParaRPr lang="en-IN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A41DF-90B6-1CF4-B5D8-F9DDB9A2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Drawbacks of XMLHttpRequest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060545-7608-FF25-BBDF-AD9567159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6789"/>
            <a:ext cx="10515600" cy="359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Complex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XMLHttpRequest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requires multiple steps and event handlers for basic operations.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Callback-based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Leads to "callback hell" with nested callbacks for complex operations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built-in promise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Makes error handling and chaining requests cumbersome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Verbose error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Requires separate event handlers for different error types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Lacks modern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No built-in JSON parsing, URL handling, or stream support </a:t>
            </a:r>
          </a:p>
        </p:txBody>
      </p:sp>
    </p:spTree>
    <p:extLst>
      <p:ext uri="{BB962C8B-B14F-4D97-AF65-F5344CB8AC3E}">
        <p14:creationId xmlns:p14="http://schemas.microsoft.com/office/powerpoint/2010/main" val="23859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FEBAE-B1EF-3DC7-83AB-70839552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 to Fetch API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DBA14F4-1922-FCB4-A726-FD750D86D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6910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2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595E3-4869-C9B8-ABC9-34E08755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Fetch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A627-D568-ED66-B4C4-C9BD5DC7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6668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se-up of a screen&#10;&#10;AI-generated content may be incorrect.">
            <a:extLst>
              <a:ext uri="{FF2B5EF4-FFF2-40B4-BE49-F238E27FC236}">
                <a16:creationId xmlns:a16="http://schemas.microsoft.com/office/drawing/2014/main" id="{FFC9A8B4-0BE4-777F-4FE9-10F35982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293" b="4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55F3B3-EAA5-44DB-9E0D-0425F05D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Why Use Fetch API Instead</a:t>
            </a:r>
            <a:endParaRPr lang="en-IN" b="1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63844D-B4C4-4AB3-49E7-66EF0D8EA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80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28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412CF-CA88-54AB-8935-F9BB856F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271D0-9730-1EFF-95CB-49C924C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network resources works?</a:t>
            </a:r>
          </a:p>
        </p:txBody>
      </p:sp>
      <p:pic>
        <p:nvPicPr>
          <p:cNvPr id="6146" name="Picture 2" descr="Request Methods, Response Status Code | by Harsha | Medium">
            <a:extLst>
              <a:ext uri="{FF2B5EF4-FFF2-40B4-BE49-F238E27FC236}">
                <a16:creationId xmlns:a16="http://schemas.microsoft.com/office/drawing/2014/main" id="{79A2781D-2C0A-454A-11A4-17721261C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1969342"/>
            <a:ext cx="11327549" cy="44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C425F-23B9-26C5-0BB6-E2E62B66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Request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6FDF-5C33-C721-D8A4-DF52B3E1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21" y="1934485"/>
            <a:ext cx="10819932" cy="42738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dirty="0"/>
              <a:t>The Request object represents an HTTP request.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/>
              <a:t>Key properties and methods: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method: </a:t>
            </a:r>
            <a:r>
              <a:rPr lang="en-IN" sz="1700" dirty="0"/>
              <a:t>HTTP method (GET, POST, PUT, DELETE, etc.)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headers:</a:t>
            </a:r>
            <a:r>
              <a:rPr lang="en-IN" sz="1700" dirty="0"/>
              <a:t> Request headers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body:</a:t>
            </a:r>
            <a:r>
              <a:rPr lang="en-IN" sz="1700" dirty="0"/>
              <a:t> Request body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mode:</a:t>
            </a:r>
            <a:r>
              <a:rPr lang="en-IN" sz="1700" dirty="0"/>
              <a:t> CORS mode (</a:t>
            </a:r>
            <a:r>
              <a:rPr lang="en-IN" sz="1700" dirty="0" err="1"/>
              <a:t>cors</a:t>
            </a:r>
            <a:r>
              <a:rPr lang="en-IN" sz="1700" dirty="0"/>
              <a:t>, no-</a:t>
            </a:r>
            <a:r>
              <a:rPr lang="en-IN" sz="1700" dirty="0" err="1"/>
              <a:t>cors</a:t>
            </a:r>
            <a:r>
              <a:rPr lang="en-IN" sz="1700" dirty="0"/>
              <a:t>, same-origin)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credentials: </a:t>
            </a:r>
            <a:r>
              <a:rPr lang="en-IN" sz="1700" dirty="0"/>
              <a:t>How cookies are handled (omit, same-origin, include)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cache:</a:t>
            </a:r>
            <a:r>
              <a:rPr lang="en-IN" sz="1700" dirty="0"/>
              <a:t> Cache mode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700" b="1" dirty="0"/>
              <a:t>redirect: </a:t>
            </a:r>
            <a:r>
              <a:rPr lang="en-IN" sz="1700" dirty="0"/>
              <a:t>How redirects are handled</a:t>
            </a:r>
          </a:p>
        </p:txBody>
      </p:sp>
    </p:spTree>
    <p:extLst>
      <p:ext uri="{BB962C8B-B14F-4D97-AF65-F5344CB8AC3E}">
        <p14:creationId xmlns:p14="http://schemas.microsoft.com/office/powerpoint/2010/main" val="1010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69D20-2B7C-BF9A-0BD3-A2DBEA6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8857" y="457200"/>
            <a:ext cx="94342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636F96-4F18-4974-CE50-B4FEE545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50801-D635-53BD-08A8-4D24E5A4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9E11-F7E7-DDC7-FBF1-095F0A1C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808" y="410222"/>
            <a:ext cx="587412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The Response object represents an HTTP response.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Key properties and methods: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status:</a:t>
            </a:r>
            <a:r>
              <a:rPr lang="en-IN" sz="1600" dirty="0"/>
              <a:t> HTTP status code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 err="1"/>
              <a:t>statusText</a:t>
            </a:r>
            <a:r>
              <a:rPr lang="en-IN" sz="1600" b="1" dirty="0"/>
              <a:t>:</a:t>
            </a:r>
            <a:r>
              <a:rPr lang="en-IN" sz="1600" dirty="0"/>
              <a:t> HTTP status message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ok:</a:t>
            </a:r>
            <a:r>
              <a:rPr lang="en-IN" sz="1600" dirty="0"/>
              <a:t> Boolean for successful responses (status 200-299)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headers:</a:t>
            </a:r>
            <a:r>
              <a:rPr lang="en-IN" sz="1600" dirty="0"/>
              <a:t> Response headers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type:</a:t>
            </a:r>
            <a:r>
              <a:rPr lang="en-IN" sz="1600" dirty="0"/>
              <a:t> Response type (basic, </a:t>
            </a:r>
            <a:r>
              <a:rPr lang="en-IN" sz="1600" dirty="0" err="1"/>
              <a:t>cors</a:t>
            </a:r>
            <a:r>
              <a:rPr lang="en-IN" sz="1600" dirty="0"/>
              <a:t>, error)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url:</a:t>
            </a:r>
            <a:r>
              <a:rPr lang="en-IN" sz="1600" dirty="0"/>
              <a:t> URL of the response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body:</a:t>
            </a:r>
            <a:r>
              <a:rPr lang="en-IN" sz="1600" dirty="0"/>
              <a:t> </a:t>
            </a:r>
            <a:r>
              <a:rPr lang="en-IN" sz="1600" dirty="0" err="1"/>
              <a:t>ReadableStream</a:t>
            </a:r>
            <a:r>
              <a:rPr lang="en-IN" sz="1600" dirty="0"/>
              <a:t> of the body content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 err="1"/>
              <a:t>json</a:t>
            </a:r>
            <a:r>
              <a:rPr lang="en-IN" sz="1600" b="1" dirty="0"/>
              <a:t>():</a:t>
            </a:r>
            <a:r>
              <a:rPr lang="en-IN" sz="1600" dirty="0"/>
              <a:t> Parse body as JSON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text():</a:t>
            </a:r>
            <a:r>
              <a:rPr lang="en-IN" sz="1600" dirty="0"/>
              <a:t> Parse body as text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/>
              <a:t>blob():</a:t>
            </a:r>
            <a:r>
              <a:rPr lang="en-IN" sz="1600" dirty="0"/>
              <a:t> Parse body as Blob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 err="1"/>
              <a:t>formData</a:t>
            </a:r>
            <a:r>
              <a:rPr lang="en-IN" sz="1600" b="1" dirty="0"/>
              <a:t>():</a:t>
            </a:r>
            <a:r>
              <a:rPr lang="en-IN" sz="1600" dirty="0"/>
              <a:t> Parse body as </a:t>
            </a:r>
            <a:r>
              <a:rPr lang="en-IN" sz="1600" dirty="0" err="1"/>
              <a:t>FormData</a:t>
            </a:r>
            <a:r>
              <a:rPr lang="en-IN" sz="1600" dirty="0"/>
              <a:t>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IN" sz="1600" b="1" dirty="0" err="1"/>
              <a:t>arrayBuffer</a:t>
            </a:r>
            <a:r>
              <a:rPr lang="en-IN" sz="1600" b="1" dirty="0"/>
              <a:t>():</a:t>
            </a:r>
            <a:r>
              <a:rPr lang="en-IN" sz="1600" dirty="0"/>
              <a:t> Parse body as </a:t>
            </a:r>
            <a:r>
              <a:rPr lang="en-IN" sz="1600" dirty="0" err="1"/>
              <a:t>ArrayBuffer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50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 Free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2EFDFB-6D92-40F1-940B-B0E0592CA51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739</TotalTime>
  <Words>787</Words>
  <Application>Microsoft Office PowerPoint</Application>
  <PresentationFormat>Widescreen</PresentationFormat>
  <Paragraphs>125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MonoLisa</vt:lpstr>
      <vt:lpstr>Montserrat</vt:lpstr>
      <vt:lpstr>Montserrat Bold</vt:lpstr>
      <vt:lpstr>Montserrat ExtraBold</vt:lpstr>
      <vt:lpstr>Open Sans</vt:lpstr>
      <vt:lpstr>Office Theme</vt:lpstr>
      <vt:lpstr>Blanche Free</vt:lpstr>
      <vt:lpstr>JAVASCRIPT FETCH API</vt:lpstr>
      <vt:lpstr>Drawbacks of XMLHttpRequest </vt:lpstr>
      <vt:lpstr>Introduction to Fetch API</vt:lpstr>
      <vt:lpstr>Basic Fetch Structure</vt:lpstr>
      <vt:lpstr>Why Use Fetch API Instead</vt:lpstr>
      <vt:lpstr>How network resources works?</vt:lpstr>
      <vt:lpstr>Request Object</vt:lpstr>
      <vt:lpstr>PowerPoint Presentation</vt:lpstr>
      <vt:lpstr>Response Object</vt:lpstr>
      <vt:lpstr>PowerPoint Presentation</vt:lpstr>
      <vt:lpstr>What we gonna learn?</vt:lpstr>
      <vt:lpstr>PowerPoint Presentation</vt:lpstr>
      <vt:lpstr>PowerPoint Presentation</vt:lpstr>
      <vt:lpstr>PowerPoint Presentation</vt:lpstr>
      <vt:lpstr>Key differences between XMLHttpRequest and Fetch: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Crashy Root</dc:creator>
  <cp:lastModifiedBy>Crashy Root</cp:lastModifiedBy>
  <cp:revision>6</cp:revision>
  <dcterms:created xsi:type="dcterms:W3CDTF">2025-01-06T12:41:55Z</dcterms:created>
  <dcterms:modified xsi:type="dcterms:W3CDTF">2025-03-18T16:49:41Z</dcterms:modified>
</cp:coreProperties>
</file>