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9" r:id="rId3"/>
    <p:sldId id="275" r:id="rId4"/>
    <p:sldId id="263" r:id="rId5"/>
    <p:sldId id="274" r:id="rId6"/>
    <p:sldId id="267" r:id="rId7"/>
    <p:sldId id="277" r:id="rId8"/>
    <p:sldId id="276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73790C0-90C2-48DE-8AB2-58D433C28DA4}">
          <p14:sldIdLst>
            <p14:sldId id="259"/>
            <p14:sldId id="275"/>
            <p14:sldId id="263"/>
            <p14:sldId id="274"/>
            <p14:sldId id="267"/>
            <p14:sldId id="277"/>
            <p14:sldId id="27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96" d="100"/>
          <a:sy n="96" d="100"/>
        </p:scale>
        <p:origin x="534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84396-10B0-4238-860B-3C564BD7A8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D0B96C-0F8C-447A-BFF0-072DFA63B97A}">
      <dgm:prSet/>
      <dgm:spPr/>
      <dgm:t>
        <a:bodyPr/>
        <a:lstStyle/>
        <a:p>
          <a:r>
            <a:rPr lang="en-IN"/>
            <a:t>What is JSON?</a:t>
          </a:r>
          <a:endParaRPr lang="en-US"/>
        </a:p>
      </dgm:t>
    </dgm:pt>
    <dgm:pt modelId="{2FAB0E10-8A91-4770-98AA-F2E3828731E6}" type="parTrans" cxnId="{7A661F2E-A5B3-46FF-9759-6E6C631173E8}">
      <dgm:prSet/>
      <dgm:spPr/>
      <dgm:t>
        <a:bodyPr/>
        <a:lstStyle/>
        <a:p>
          <a:endParaRPr lang="en-US"/>
        </a:p>
      </dgm:t>
    </dgm:pt>
    <dgm:pt modelId="{678AB232-8964-4025-B1D3-BD9471A5DB2B}" type="sibTrans" cxnId="{7A661F2E-A5B3-46FF-9759-6E6C631173E8}">
      <dgm:prSet/>
      <dgm:spPr/>
      <dgm:t>
        <a:bodyPr/>
        <a:lstStyle/>
        <a:p>
          <a:endParaRPr lang="en-US"/>
        </a:p>
      </dgm:t>
    </dgm:pt>
    <dgm:pt modelId="{B540E8DD-AC6D-4FB0-B2AD-6DEC1136A644}">
      <dgm:prSet/>
      <dgm:spPr/>
      <dgm:t>
        <a:bodyPr/>
        <a:lstStyle/>
        <a:p>
          <a:r>
            <a:rPr lang="en-IN"/>
            <a:t>JSON vs JavaScript Object?</a:t>
          </a:r>
          <a:endParaRPr lang="en-US"/>
        </a:p>
      </dgm:t>
    </dgm:pt>
    <dgm:pt modelId="{DFE46F85-DE6B-4C52-87AE-2B1E154600F9}" type="parTrans" cxnId="{AB18D45E-44A5-4E14-AD17-5E5E886E391C}">
      <dgm:prSet/>
      <dgm:spPr/>
      <dgm:t>
        <a:bodyPr/>
        <a:lstStyle/>
        <a:p>
          <a:endParaRPr lang="en-US"/>
        </a:p>
      </dgm:t>
    </dgm:pt>
    <dgm:pt modelId="{C2FAA64E-9781-4E61-8280-CCA57C494D6B}" type="sibTrans" cxnId="{AB18D45E-44A5-4E14-AD17-5E5E886E391C}">
      <dgm:prSet/>
      <dgm:spPr/>
      <dgm:t>
        <a:bodyPr/>
        <a:lstStyle/>
        <a:p>
          <a:endParaRPr lang="en-US"/>
        </a:p>
      </dgm:t>
    </dgm:pt>
    <dgm:pt modelId="{60860B7D-6F88-4327-8ED9-BECD5B83002C}">
      <dgm:prSet/>
      <dgm:spPr/>
      <dgm:t>
        <a:bodyPr/>
        <a:lstStyle/>
        <a:p>
          <a:r>
            <a:rPr lang="en-IN"/>
            <a:t>Syntax and differences</a:t>
          </a:r>
          <a:endParaRPr lang="en-US"/>
        </a:p>
      </dgm:t>
    </dgm:pt>
    <dgm:pt modelId="{7CBA7793-AE80-4E61-91E6-1063072B7339}" type="parTrans" cxnId="{2E1A494F-B238-48E2-9FBA-F89EAA9EF2B6}">
      <dgm:prSet/>
      <dgm:spPr/>
      <dgm:t>
        <a:bodyPr/>
        <a:lstStyle/>
        <a:p>
          <a:endParaRPr lang="en-US"/>
        </a:p>
      </dgm:t>
    </dgm:pt>
    <dgm:pt modelId="{48C55D3E-7551-4CAE-889A-6EF61B2E3032}" type="sibTrans" cxnId="{2E1A494F-B238-48E2-9FBA-F89EAA9EF2B6}">
      <dgm:prSet/>
      <dgm:spPr/>
      <dgm:t>
        <a:bodyPr/>
        <a:lstStyle/>
        <a:p>
          <a:endParaRPr lang="en-US"/>
        </a:p>
      </dgm:t>
    </dgm:pt>
    <dgm:pt modelId="{855011FE-B894-4599-9597-55B8F5B263C3}">
      <dgm:prSet/>
      <dgm:spPr/>
      <dgm:t>
        <a:bodyPr/>
        <a:lstStyle/>
        <a:p>
          <a:r>
            <a:rPr lang="en-IN"/>
            <a:t>How to read JSON files.</a:t>
          </a:r>
          <a:endParaRPr lang="en-US"/>
        </a:p>
      </dgm:t>
    </dgm:pt>
    <dgm:pt modelId="{9CAEDA30-2038-4AB4-8A1D-B54FE0A6D6F1}" type="parTrans" cxnId="{50E09855-8BA1-4727-95B4-74DD12A37D7C}">
      <dgm:prSet/>
      <dgm:spPr/>
      <dgm:t>
        <a:bodyPr/>
        <a:lstStyle/>
        <a:p>
          <a:endParaRPr lang="en-US"/>
        </a:p>
      </dgm:t>
    </dgm:pt>
    <dgm:pt modelId="{33EFEF98-82AD-4D17-93DB-5C655D30E61A}" type="sibTrans" cxnId="{50E09855-8BA1-4727-95B4-74DD12A37D7C}">
      <dgm:prSet/>
      <dgm:spPr/>
      <dgm:t>
        <a:bodyPr/>
        <a:lstStyle/>
        <a:p>
          <a:endParaRPr lang="en-US"/>
        </a:p>
      </dgm:t>
    </dgm:pt>
    <dgm:pt modelId="{7674A1A4-904D-4B22-91BE-A663C95EC084}">
      <dgm:prSet/>
      <dgm:spPr/>
      <dgm:t>
        <a:bodyPr/>
        <a:lstStyle/>
        <a:p>
          <a:r>
            <a:rPr lang="en-IN"/>
            <a:t>Accessing locally!</a:t>
          </a:r>
          <a:endParaRPr lang="en-US"/>
        </a:p>
      </dgm:t>
    </dgm:pt>
    <dgm:pt modelId="{EF4BEE5D-9F3D-48C8-90EC-46D85DE68F7F}" type="parTrans" cxnId="{A4A2F452-57C1-4383-AF58-422BDF4582D6}">
      <dgm:prSet/>
      <dgm:spPr/>
      <dgm:t>
        <a:bodyPr/>
        <a:lstStyle/>
        <a:p>
          <a:endParaRPr lang="en-US"/>
        </a:p>
      </dgm:t>
    </dgm:pt>
    <dgm:pt modelId="{B7FB2A3B-5567-4DD7-A962-E120FB305427}" type="sibTrans" cxnId="{A4A2F452-57C1-4383-AF58-422BDF4582D6}">
      <dgm:prSet/>
      <dgm:spPr/>
      <dgm:t>
        <a:bodyPr/>
        <a:lstStyle/>
        <a:p>
          <a:endParaRPr lang="en-US"/>
        </a:p>
      </dgm:t>
    </dgm:pt>
    <dgm:pt modelId="{7F1D0190-D6EA-44AC-A7F3-9C5FBEC74FD8}">
      <dgm:prSet/>
      <dgm:spPr/>
      <dgm:t>
        <a:bodyPr/>
        <a:lstStyle/>
        <a:p>
          <a:r>
            <a:rPr lang="en-IN"/>
            <a:t>Accessing through API</a:t>
          </a:r>
          <a:endParaRPr lang="en-US"/>
        </a:p>
      </dgm:t>
    </dgm:pt>
    <dgm:pt modelId="{66AECF36-AAD7-4752-A7BC-EFCB133387EF}" type="parTrans" cxnId="{5A376912-A8BF-47B9-A11A-9BD9DA9691DE}">
      <dgm:prSet/>
      <dgm:spPr/>
      <dgm:t>
        <a:bodyPr/>
        <a:lstStyle/>
        <a:p>
          <a:endParaRPr lang="en-US"/>
        </a:p>
      </dgm:t>
    </dgm:pt>
    <dgm:pt modelId="{7954E1A5-88FE-4E5B-A4BB-F8B43AFBA8A2}" type="sibTrans" cxnId="{5A376912-A8BF-47B9-A11A-9BD9DA9691DE}">
      <dgm:prSet/>
      <dgm:spPr/>
      <dgm:t>
        <a:bodyPr/>
        <a:lstStyle/>
        <a:p>
          <a:endParaRPr lang="en-US"/>
        </a:p>
      </dgm:t>
    </dgm:pt>
    <dgm:pt modelId="{2B02B265-031E-4B2F-9EC1-806692D0779E}">
      <dgm:prSet/>
      <dgm:spPr/>
      <dgm:t>
        <a:bodyPr/>
        <a:lstStyle/>
        <a:p>
          <a:r>
            <a:rPr lang="en-IN" dirty="0"/>
            <a:t>How to display data from JSON.</a:t>
          </a:r>
          <a:endParaRPr lang="en-US" dirty="0"/>
        </a:p>
      </dgm:t>
    </dgm:pt>
    <dgm:pt modelId="{61B6DABC-D220-47EA-9679-C27F0DD5916A}" type="parTrans" cxnId="{C8435F3B-956E-4821-B7B5-6953CD74E956}">
      <dgm:prSet/>
      <dgm:spPr/>
      <dgm:t>
        <a:bodyPr/>
        <a:lstStyle/>
        <a:p>
          <a:endParaRPr lang="en-US"/>
        </a:p>
      </dgm:t>
    </dgm:pt>
    <dgm:pt modelId="{0A37A9EA-4385-4E31-A8C3-E9C3B21BA9F0}" type="sibTrans" cxnId="{C8435F3B-956E-4821-B7B5-6953CD74E956}">
      <dgm:prSet/>
      <dgm:spPr/>
      <dgm:t>
        <a:bodyPr/>
        <a:lstStyle/>
        <a:p>
          <a:endParaRPr lang="en-US"/>
        </a:p>
      </dgm:t>
    </dgm:pt>
    <dgm:pt modelId="{74F0A004-45CE-450E-99ED-352F00DA1454}">
      <dgm:prSet/>
      <dgm:spPr/>
      <dgm:t>
        <a:bodyPr/>
        <a:lstStyle/>
        <a:p>
          <a:r>
            <a:rPr lang="en-IN" dirty="0"/>
            <a:t>Practical usages</a:t>
          </a:r>
          <a:endParaRPr lang="en-US" dirty="0"/>
        </a:p>
      </dgm:t>
    </dgm:pt>
    <dgm:pt modelId="{A4C28BF3-80DD-4D44-AF77-9124439AFC83}" type="parTrans" cxnId="{B3DAE139-91B8-4117-84C6-AAD9BCC479FE}">
      <dgm:prSet/>
      <dgm:spPr/>
      <dgm:t>
        <a:bodyPr/>
        <a:lstStyle/>
        <a:p>
          <a:endParaRPr lang="en-US"/>
        </a:p>
      </dgm:t>
    </dgm:pt>
    <dgm:pt modelId="{F0AE739F-5F41-4C09-A15F-BE5EF2138784}" type="sibTrans" cxnId="{B3DAE139-91B8-4117-84C6-AAD9BCC479FE}">
      <dgm:prSet/>
      <dgm:spPr/>
      <dgm:t>
        <a:bodyPr/>
        <a:lstStyle/>
        <a:p>
          <a:endParaRPr lang="en-US"/>
        </a:p>
      </dgm:t>
    </dgm:pt>
    <dgm:pt modelId="{CC67E169-C3CA-4805-A97F-60632C23B76A}">
      <dgm:prSet/>
      <dgm:spPr/>
      <dgm:t>
        <a:bodyPr/>
        <a:lstStyle/>
        <a:p>
          <a:r>
            <a:rPr lang="en-IN" dirty="0"/>
            <a:t>Interview Questions</a:t>
          </a:r>
          <a:endParaRPr lang="en-US" dirty="0"/>
        </a:p>
      </dgm:t>
    </dgm:pt>
    <dgm:pt modelId="{15F89C88-9E08-4232-A74C-B7D80D43D94B}" type="sibTrans" cxnId="{350270C6-C065-4F13-9B50-25374FBF2173}">
      <dgm:prSet/>
      <dgm:spPr/>
      <dgm:t>
        <a:bodyPr/>
        <a:lstStyle/>
        <a:p>
          <a:endParaRPr lang="en-US"/>
        </a:p>
      </dgm:t>
    </dgm:pt>
    <dgm:pt modelId="{AB1260BB-C785-4583-8B7E-77268F4F0606}" type="parTrans" cxnId="{350270C6-C065-4F13-9B50-25374FBF2173}">
      <dgm:prSet/>
      <dgm:spPr/>
      <dgm:t>
        <a:bodyPr/>
        <a:lstStyle/>
        <a:p>
          <a:endParaRPr lang="en-US"/>
        </a:p>
      </dgm:t>
    </dgm:pt>
    <dgm:pt modelId="{4D5244F7-EFE5-4D0F-83FE-E75ED4052DB0}" type="pres">
      <dgm:prSet presAssocID="{1C684396-10B0-4238-860B-3C564BD7A8E7}" presName="linear" presStyleCnt="0">
        <dgm:presLayoutVars>
          <dgm:animLvl val="lvl"/>
          <dgm:resizeHandles val="exact"/>
        </dgm:presLayoutVars>
      </dgm:prSet>
      <dgm:spPr/>
    </dgm:pt>
    <dgm:pt modelId="{83F743D3-1E00-4B42-BCAE-7856741497F8}" type="pres">
      <dgm:prSet presAssocID="{63D0B96C-0F8C-447A-BFF0-072DFA63B97A}" presName="parentText" presStyleLbl="node1" presStyleIdx="0" presStyleCnt="7" custLinFactNeighborX="-18878" custLinFactNeighborY="44736">
        <dgm:presLayoutVars>
          <dgm:chMax val="0"/>
          <dgm:bulletEnabled val="1"/>
        </dgm:presLayoutVars>
      </dgm:prSet>
      <dgm:spPr/>
    </dgm:pt>
    <dgm:pt modelId="{3AEBEDD9-5502-4EE1-A3FB-9173C563EE52}" type="pres">
      <dgm:prSet presAssocID="{678AB232-8964-4025-B1D3-BD9471A5DB2B}" presName="spacer" presStyleCnt="0"/>
      <dgm:spPr/>
    </dgm:pt>
    <dgm:pt modelId="{B157230A-4971-4F7F-8CC6-3E448F465421}" type="pres">
      <dgm:prSet presAssocID="{B540E8DD-AC6D-4FB0-B2AD-6DEC1136A64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6CC8441-A7E2-4AFA-91AF-EC316C34F831}" type="pres">
      <dgm:prSet presAssocID="{C2FAA64E-9781-4E61-8280-CCA57C494D6B}" presName="spacer" presStyleCnt="0"/>
      <dgm:spPr/>
    </dgm:pt>
    <dgm:pt modelId="{E539A910-CC3F-4904-9F28-C26042270251}" type="pres">
      <dgm:prSet presAssocID="{60860B7D-6F88-4327-8ED9-BECD5B83002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75E4ED-75BE-4E30-B06E-0DC916113B0B}" type="pres">
      <dgm:prSet presAssocID="{48C55D3E-7551-4CAE-889A-6EF61B2E3032}" presName="spacer" presStyleCnt="0"/>
      <dgm:spPr/>
    </dgm:pt>
    <dgm:pt modelId="{0A807F62-2B55-479C-9DE7-8D07482A34A5}" type="pres">
      <dgm:prSet presAssocID="{855011FE-B894-4599-9597-55B8F5B263C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9D92EF5-B963-4E2F-B8F2-8F8673D044D7}" type="pres">
      <dgm:prSet presAssocID="{855011FE-B894-4599-9597-55B8F5B263C3}" presName="childText" presStyleLbl="revTx" presStyleIdx="0" presStyleCnt="1">
        <dgm:presLayoutVars>
          <dgm:bulletEnabled val="1"/>
        </dgm:presLayoutVars>
      </dgm:prSet>
      <dgm:spPr/>
    </dgm:pt>
    <dgm:pt modelId="{DE8A5C43-B940-476A-8DF9-9AFAE15E4EA8}" type="pres">
      <dgm:prSet presAssocID="{2B02B265-031E-4B2F-9EC1-806692D0779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68A83F0-C039-43B0-8D80-3904F4FC268A}" type="pres">
      <dgm:prSet presAssocID="{0A37A9EA-4385-4E31-A8C3-E9C3B21BA9F0}" presName="spacer" presStyleCnt="0"/>
      <dgm:spPr/>
    </dgm:pt>
    <dgm:pt modelId="{CD84054E-C402-4AA6-A049-385840488AC7}" type="pres">
      <dgm:prSet presAssocID="{74F0A004-45CE-450E-99ED-352F00DA145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67B0A4-9430-419C-8E95-5D9B0E8BFFBB}" type="pres">
      <dgm:prSet presAssocID="{F0AE739F-5F41-4C09-A15F-BE5EF2138784}" presName="spacer" presStyleCnt="0"/>
      <dgm:spPr/>
    </dgm:pt>
    <dgm:pt modelId="{0511878D-4A9E-4614-8079-DB38902BD06C}" type="pres">
      <dgm:prSet presAssocID="{CC67E169-C3CA-4805-A97F-60632C23B76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0889606-7665-40D9-A277-624B684B9EA5}" type="presOf" srcId="{2B02B265-031E-4B2F-9EC1-806692D0779E}" destId="{DE8A5C43-B940-476A-8DF9-9AFAE15E4EA8}" srcOrd="0" destOrd="0" presId="urn:microsoft.com/office/officeart/2005/8/layout/vList2"/>
    <dgm:cxn modelId="{5A376912-A8BF-47B9-A11A-9BD9DA9691DE}" srcId="{855011FE-B894-4599-9597-55B8F5B263C3}" destId="{7F1D0190-D6EA-44AC-A7F3-9C5FBEC74FD8}" srcOrd="1" destOrd="0" parTransId="{66AECF36-AAD7-4752-A7BC-EFCB133387EF}" sibTransId="{7954E1A5-88FE-4E5B-A4BB-F8B43AFBA8A2}"/>
    <dgm:cxn modelId="{B7258D21-8058-42CE-9B97-E000EAABBD19}" type="presOf" srcId="{855011FE-B894-4599-9597-55B8F5B263C3}" destId="{0A807F62-2B55-479C-9DE7-8D07482A34A5}" srcOrd="0" destOrd="0" presId="urn:microsoft.com/office/officeart/2005/8/layout/vList2"/>
    <dgm:cxn modelId="{64B8B626-0D80-40ED-AB1F-17601F36B94A}" type="presOf" srcId="{60860B7D-6F88-4327-8ED9-BECD5B83002C}" destId="{E539A910-CC3F-4904-9F28-C26042270251}" srcOrd="0" destOrd="0" presId="urn:microsoft.com/office/officeart/2005/8/layout/vList2"/>
    <dgm:cxn modelId="{7A661F2E-A5B3-46FF-9759-6E6C631173E8}" srcId="{1C684396-10B0-4238-860B-3C564BD7A8E7}" destId="{63D0B96C-0F8C-447A-BFF0-072DFA63B97A}" srcOrd="0" destOrd="0" parTransId="{2FAB0E10-8A91-4770-98AA-F2E3828731E6}" sibTransId="{678AB232-8964-4025-B1D3-BD9471A5DB2B}"/>
    <dgm:cxn modelId="{5C51BA34-2CE0-431A-BE3E-74CAE5826423}" type="presOf" srcId="{74F0A004-45CE-450E-99ED-352F00DA1454}" destId="{CD84054E-C402-4AA6-A049-385840488AC7}" srcOrd="0" destOrd="0" presId="urn:microsoft.com/office/officeart/2005/8/layout/vList2"/>
    <dgm:cxn modelId="{B3DAE139-91B8-4117-84C6-AAD9BCC479FE}" srcId="{1C684396-10B0-4238-860B-3C564BD7A8E7}" destId="{74F0A004-45CE-450E-99ED-352F00DA1454}" srcOrd="5" destOrd="0" parTransId="{A4C28BF3-80DD-4D44-AF77-9124439AFC83}" sibTransId="{F0AE739F-5F41-4C09-A15F-BE5EF2138784}"/>
    <dgm:cxn modelId="{C8435F3B-956E-4821-B7B5-6953CD74E956}" srcId="{1C684396-10B0-4238-860B-3C564BD7A8E7}" destId="{2B02B265-031E-4B2F-9EC1-806692D0779E}" srcOrd="4" destOrd="0" parTransId="{61B6DABC-D220-47EA-9679-C27F0DD5916A}" sibTransId="{0A37A9EA-4385-4E31-A8C3-E9C3B21BA9F0}"/>
    <dgm:cxn modelId="{AB18D45E-44A5-4E14-AD17-5E5E886E391C}" srcId="{1C684396-10B0-4238-860B-3C564BD7A8E7}" destId="{B540E8DD-AC6D-4FB0-B2AD-6DEC1136A644}" srcOrd="1" destOrd="0" parTransId="{DFE46F85-DE6B-4C52-87AE-2B1E154600F9}" sibTransId="{C2FAA64E-9781-4E61-8280-CCA57C494D6B}"/>
    <dgm:cxn modelId="{2E1A494F-B238-48E2-9FBA-F89EAA9EF2B6}" srcId="{1C684396-10B0-4238-860B-3C564BD7A8E7}" destId="{60860B7D-6F88-4327-8ED9-BECD5B83002C}" srcOrd="2" destOrd="0" parTransId="{7CBA7793-AE80-4E61-91E6-1063072B7339}" sibTransId="{48C55D3E-7551-4CAE-889A-6EF61B2E3032}"/>
    <dgm:cxn modelId="{A4A2F452-57C1-4383-AF58-422BDF4582D6}" srcId="{855011FE-B894-4599-9597-55B8F5B263C3}" destId="{7674A1A4-904D-4B22-91BE-A663C95EC084}" srcOrd="0" destOrd="0" parTransId="{EF4BEE5D-9F3D-48C8-90EC-46D85DE68F7F}" sibTransId="{B7FB2A3B-5567-4DD7-A962-E120FB305427}"/>
    <dgm:cxn modelId="{50E09855-8BA1-4727-95B4-74DD12A37D7C}" srcId="{1C684396-10B0-4238-860B-3C564BD7A8E7}" destId="{855011FE-B894-4599-9597-55B8F5B263C3}" srcOrd="3" destOrd="0" parTransId="{9CAEDA30-2038-4AB4-8A1D-B54FE0A6D6F1}" sibTransId="{33EFEF98-82AD-4D17-93DB-5C655D30E61A}"/>
    <dgm:cxn modelId="{7D530077-91C9-464B-820C-B295B5BDE51B}" type="presOf" srcId="{CC67E169-C3CA-4805-A97F-60632C23B76A}" destId="{0511878D-4A9E-4614-8079-DB38902BD06C}" srcOrd="0" destOrd="0" presId="urn:microsoft.com/office/officeart/2005/8/layout/vList2"/>
    <dgm:cxn modelId="{EB402381-CBB6-46F6-851D-26B85D0C282F}" type="presOf" srcId="{63D0B96C-0F8C-447A-BFF0-072DFA63B97A}" destId="{83F743D3-1E00-4B42-BCAE-7856741497F8}" srcOrd="0" destOrd="0" presId="urn:microsoft.com/office/officeart/2005/8/layout/vList2"/>
    <dgm:cxn modelId="{065355B3-29AF-487C-90B0-46244DF631CD}" type="presOf" srcId="{7F1D0190-D6EA-44AC-A7F3-9C5FBEC74FD8}" destId="{F9D92EF5-B963-4E2F-B8F2-8F8673D044D7}" srcOrd="0" destOrd="1" presId="urn:microsoft.com/office/officeart/2005/8/layout/vList2"/>
    <dgm:cxn modelId="{46B087C4-E826-40BF-9A9C-BE46A0F23408}" type="presOf" srcId="{1C684396-10B0-4238-860B-3C564BD7A8E7}" destId="{4D5244F7-EFE5-4D0F-83FE-E75ED4052DB0}" srcOrd="0" destOrd="0" presId="urn:microsoft.com/office/officeart/2005/8/layout/vList2"/>
    <dgm:cxn modelId="{350270C6-C065-4F13-9B50-25374FBF2173}" srcId="{1C684396-10B0-4238-860B-3C564BD7A8E7}" destId="{CC67E169-C3CA-4805-A97F-60632C23B76A}" srcOrd="6" destOrd="0" parTransId="{AB1260BB-C785-4583-8B7E-77268F4F0606}" sibTransId="{15F89C88-9E08-4232-A74C-B7D80D43D94B}"/>
    <dgm:cxn modelId="{CA2044EE-6F5F-46A1-B6ED-64025C19E4EB}" type="presOf" srcId="{7674A1A4-904D-4B22-91BE-A663C95EC084}" destId="{F9D92EF5-B963-4E2F-B8F2-8F8673D044D7}" srcOrd="0" destOrd="0" presId="urn:microsoft.com/office/officeart/2005/8/layout/vList2"/>
    <dgm:cxn modelId="{66C1E4FA-4C58-4A51-B704-084247A020B7}" type="presOf" srcId="{B540E8DD-AC6D-4FB0-B2AD-6DEC1136A644}" destId="{B157230A-4971-4F7F-8CC6-3E448F465421}" srcOrd="0" destOrd="0" presId="urn:microsoft.com/office/officeart/2005/8/layout/vList2"/>
    <dgm:cxn modelId="{B3DC58B0-7D18-405D-97AD-49C13C303657}" type="presParOf" srcId="{4D5244F7-EFE5-4D0F-83FE-E75ED4052DB0}" destId="{83F743D3-1E00-4B42-BCAE-7856741497F8}" srcOrd="0" destOrd="0" presId="urn:microsoft.com/office/officeart/2005/8/layout/vList2"/>
    <dgm:cxn modelId="{E3390EA5-EB32-4FF8-ADAB-B4C832E6A739}" type="presParOf" srcId="{4D5244F7-EFE5-4D0F-83FE-E75ED4052DB0}" destId="{3AEBEDD9-5502-4EE1-A3FB-9173C563EE52}" srcOrd="1" destOrd="0" presId="urn:microsoft.com/office/officeart/2005/8/layout/vList2"/>
    <dgm:cxn modelId="{A9B683A4-0223-4F33-942B-6D44101438AA}" type="presParOf" srcId="{4D5244F7-EFE5-4D0F-83FE-E75ED4052DB0}" destId="{B157230A-4971-4F7F-8CC6-3E448F465421}" srcOrd="2" destOrd="0" presId="urn:microsoft.com/office/officeart/2005/8/layout/vList2"/>
    <dgm:cxn modelId="{D665CF85-82A8-4A4F-99B5-637AE39D8FBD}" type="presParOf" srcId="{4D5244F7-EFE5-4D0F-83FE-E75ED4052DB0}" destId="{86CC8441-A7E2-4AFA-91AF-EC316C34F831}" srcOrd="3" destOrd="0" presId="urn:microsoft.com/office/officeart/2005/8/layout/vList2"/>
    <dgm:cxn modelId="{8C16361A-0DE1-4A4B-BFA7-87A64752772C}" type="presParOf" srcId="{4D5244F7-EFE5-4D0F-83FE-E75ED4052DB0}" destId="{E539A910-CC3F-4904-9F28-C26042270251}" srcOrd="4" destOrd="0" presId="urn:microsoft.com/office/officeart/2005/8/layout/vList2"/>
    <dgm:cxn modelId="{603D74FE-A72E-4E0B-88F4-BDAFDE4EDC16}" type="presParOf" srcId="{4D5244F7-EFE5-4D0F-83FE-E75ED4052DB0}" destId="{9575E4ED-75BE-4E30-B06E-0DC916113B0B}" srcOrd="5" destOrd="0" presId="urn:microsoft.com/office/officeart/2005/8/layout/vList2"/>
    <dgm:cxn modelId="{D8D17308-05A4-45E7-AA36-9B8862EC06B5}" type="presParOf" srcId="{4D5244F7-EFE5-4D0F-83FE-E75ED4052DB0}" destId="{0A807F62-2B55-479C-9DE7-8D07482A34A5}" srcOrd="6" destOrd="0" presId="urn:microsoft.com/office/officeart/2005/8/layout/vList2"/>
    <dgm:cxn modelId="{71465849-F449-4FD1-A6C7-A991FD5C40DB}" type="presParOf" srcId="{4D5244F7-EFE5-4D0F-83FE-E75ED4052DB0}" destId="{F9D92EF5-B963-4E2F-B8F2-8F8673D044D7}" srcOrd="7" destOrd="0" presId="urn:microsoft.com/office/officeart/2005/8/layout/vList2"/>
    <dgm:cxn modelId="{D50FF32B-52FF-4509-954B-5CD802EC7DC6}" type="presParOf" srcId="{4D5244F7-EFE5-4D0F-83FE-E75ED4052DB0}" destId="{DE8A5C43-B940-476A-8DF9-9AFAE15E4EA8}" srcOrd="8" destOrd="0" presId="urn:microsoft.com/office/officeart/2005/8/layout/vList2"/>
    <dgm:cxn modelId="{E219C0EB-30FD-45C9-88DC-21A3E1386EAD}" type="presParOf" srcId="{4D5244F7-EFE5-4D0F-83FE-E75ED4052DB0}" destId="{968A83F0-C039-43B0-8D80-3904F4FC268A}" srcOrd="9" destOrd="0" presId="urn:microsoft.com/office/officeart/2005/8/layout/vList2"/>
    <dgm:cxn modelId="{5C527887-D77E-406A-840B-1F245A0FFA98}" type="presParOf" srcId="{4D5244F7-EFE5-4D0F-83FE-E75ED4052DB0}" destId="{CD84054E-C402-4AA6-A049-385840488AC7}" srcOrd="10" destOrd="0" presId="urn:microsoft.com/office/officeart/2005/8/layout/vList2"/>
    <dgm:cxn modelId="{DB9715F9-76ED-4CEE-B396-1D819E8557BC}" type="presParOf" srcId="{4D5244F7-EFE5-4D0F-83FE-E75ED4052DB0}" destId="{8B67B0A4-9430-419C-8E95-5D9B0E8BFFBB}" srcOrd="11" destOrd="0" presId="urn:microsoft.com/office/officeart/2005/8/layout/vList2"/>
    <dgm:cxn modelId="{B74F09FA-A329-4B3F-9271-1BE12CF8CC9C}" type="presParOf" srcId="{4D5244F7-EFE5-4D0F-83FE-E75ED4052DB0}" destId="{0511878D-4A9E-4614-8079-DB38902BD06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743D3-1E00-4B42-BCAE-7856741497F8}">
      <dsp:nvSpPr>
        <dsp:cNvPr id="0" name=""/>
        <dsp:cNvSpPr/>
      </dsp:nvSpPr>
      <dsp:spPr>
        <a:xfrm>
          <a:off x="0" y="45603"/>
          <a:ext cx="6949440" cy="565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What is JSON?</a:t>
          </a:r>
          <a:endParaRPr lang="en-US" sz="2300" kern="1200"/>
        </a:p>
      </dsp:txBody>
      <dsp:txXfrm>
        <a:off x="27586" y="73189"/>
        <a:ext cx="6894268" cy="509938"/>
      </dsp:txXfrm>
    </dsp:sp>
    <dsp:sp modelId="{B157230A-4971-4F7F-8CC6-3E448F465421}">
      <dsp:nvSpPr>
        <dsp:cNvPr id="0" name=""/>
        <dsp:cNvSpPr/>
      </dsp:nvSpPr>
      <dsp:spPr>
        <a:xfrm>
          <a:off x="0" y="647320"/>
          <a:ext cx="6949440" cy="565110"/>
        </a:xfrm>
        <a:prstGeom prst="round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JSON vs JavaScript Object?</a:t>
          </a:r>
          <a:endParaRPr lang="en-US" sz="2300" kern="1200"/>
        </a:p>
      </dsp:txBody>
      <dsp:txXfrm>
        <a:off x="27586" y="674906"/>
        <a:ext cx="6894268" cy="509938"/>
      </dsp:txXfrm>
    </dsp:sp>
    <dsp:sp modelId="{E539A910-CC3F-4904-9F28-C26042270251}">
      <dsp:nvSpPr>
        <dsp:cNvPr id="0" name=""/>
        <dsp:cNvSpPr/>
      </dsp:nvSpPr>
      <dsp:spPr>
        <a:xfrm>
          <a:off x="0" y="1278670"/>
          <a:ext cx="6949440" cy="56511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Syntax and differences</a:t>
          </a:r>
          <a:endParaRPr lang="en-US" sz="2300" kern="1200"/>
        </a:p>
      </dsp:txBody>
      <dsp:txXfrm>
        <a:off x="27586" y="1306256"/>
        <a:ext cx="6894268" cy="509938"/>
      </dsp:txXfrm>
    </dsp:sp>
    <dsp:sp modelId="{0A807F62-2B55-479C-9DE7-8D07482A34A5}">
      <dsp:nvSpPr>
        <dsp:cNvPr id="0" name=""/>
        <dsp:cNvSpPr/>
      </dsp:nvSpPr>
      <dsp:spPr>
        <a:xfrm>
          <a:off x="0" y="1910020"/>
          <a:ext cx="6949440" cy="56511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How to read JSON files.</a:t>
          </a:r>
          <a:endParaRPr lang="en-US" sz="2300" kern="1200"/>
        </a:p>
      </dsp:txBody>
      <dsp:txXfrm>
        <a:off x="27586" y="1937606"/>
        <a:ext cx="6894268" cy="509938"/>
      </dsp:txXfrm>
    </dsp:sp>
    <dsp:sp modelId="{F9D92EF5-B963-4E2F-B8F2-8F8673D044D7}">
      <dsp:nvSpPr>
        <dsp:cNvPr id="0" name=""/>
        <dsp:cNvSpPr/>
      </dsp:nvSpPr>
      <dsp:spPr>
        <a:xfrm>
          <a:off x="0" y="2475130"/>
          <a:ext cx="694944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Accessing locally!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/>
            <a:t>Accessing through API</a:t>
          </a:r>
          <a:endParaRPr lang="en-US" sz="1800" kern="1200"/>
        </a:p>
      </dsp:txBody>
      <dsp:txXfrm>
        <a:off x="0" y="2475130"/>
        <a:ext cx="6949440" cy="618930"/>
      </dsp:txXfrm>
    </dsp:sp>
    <dsp:sp modelId="{DE8A5C43-B940-476A-8DF9-9AFAE15E4EA8}">
      <dsp:nvSpPr>
        <dsp:cNvPr id="0" name=""/>
        <dsp:cNvSpPr/>
      </dsp:nvSpPr>
      <dsp:spPr>
        <a:xfrm>
          <a:off x="0" y="3094060"/>
          <a:ext cx="6949440" cy="56511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How to display data from JSON.</a:t>
          </a:r>
          <a:endParaRPr lang="en-US" sz="2300" kern="1200" dirty="0"/>
        </a:p>
      </dsp:txBody>
      <dsp:txXfrm>
        <a:off x="27586" y="3121646"/>
        <a:ext cx="6894268" cy="509938"/>
      </dsp:txXfrm>
    </dsp:sp>
    <dsp:sp modelId="{CD84054E-C402-4AA6-A049-385840488AC7}">
      <dsp:nvSpPr>
        <dsp:cNvPr id="0" name=""/>
        <dsp:cNvSpPr/>
      </dsp:nvSpPr>
      <dsp:spPr>
        <a:xfrm>
          <a:off x="0" y="3725410"/>
          <a:ext cx="6949440" cy="565110"/>
        </a:xfrm>
        <a:prstGeom prst="round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Practical usages</a:t>
          </a:r>
          <a:endParaRPr lang="en-US" sz="2300" kern="1200" dirty="0"/>
        </a:p>
      </dsp:txBody>
      <dsp:txXfrm>
        <a:off x="27586" y="3752996"/>
        <a:ext cx="6894268" cy="509938"/>
      </dsp:txXfrm>
    </dsp:sp>
    <dsp:sp modelId="{0511878D-4A9E-4614-8079-DB38902BD06C}">
      <dsp:nvSpPr>
        <dsp:cNvPr id="0" name=""/>
        <dsp:cNvSpPr/>
      </dsp:nvSpPr>
      <dsp:spPr>
        <a:xfrm>
          <a:off x="0" y="4356760"/>
          <a:ext cx="6949440" cy="5651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Interview Questions</a:t>
          </a:r>
          <a:endParaRPr lang="en-US" sz="2300" kern="1200" dirty="0"/>
        </a:p>
      </dsp:txBody>
      <dsp:txXfrm>
        <a:off x="27586" y="4384346"/>
        <a:ext cx="6894268" cy="50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F08C-4277-4699-B270-EDD11E2E7104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4628-3F93-4480-BD17-70E032FB7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1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674F-F9BA-0A8B-E5A4-5B76A5512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C5C58-0463-D5FA-1C5C-4E17BDE6F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3FBB9-C8ED-8977-B119-E1017F405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5D5E-3C41-59C8-5F5D-AA91D0F4A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14628-3F93-4480-BD17-70E032FB73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462-F21E-3AB8-4BD2-400C5B21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6F1B-23F2-2CFE-4590-A1D28A31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6576-3763-A920-C4A6-662A52A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DD9D-EE6C-99CD-600E-F3ADC0C9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DC07-971E-9E3D-29D7-3AB3AAFD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02CA-3CA6-3CD2-C67B-4D2EFF5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2BAC-C610-BDBA-9482-DD924A3A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D70-9493-5DE9-8CE4-FCB271CC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BB5B-1BDB-19CC-E8BC-DABD3FD7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153F-8B5B-5A6D-584E-C7E7EFFB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BCEF7-B93C-A7D5-95BB-8790E21DD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77223-0212-66DC-F0D3-3AE848F4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34BD-0BC6-BD5D-F7FF-60A70E5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D98E-15C8-A194-5AE0-93EF856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308E-4180-48C1-637A-E624798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2745" y="3587459"/>
            <a:ext cx="4403689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2745" y="2949000"/>
            <a:ext cx="4403689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3"/>
            <a:ext cx="413319" cy="3119967"/>
          </a:xfrm>
        </p:spPr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07616" y="1524000"/>
            <a:ext cx="5348818" cy="502496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87811" y="1387813"/>
            <a:ext cx="4665132" cy="5161153"/>
          </a:xfrm>
          <a:prstGeom prst="roundRect">
            <a:avLst>
              <a:gd name="adj" fmla="val 2692"/>
            </a:avLst>
          </a:prstGeom>
          <a:solidFill>
            <a:schemeClr val="bg1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1970242"/>
            <a:ext cx="4250844" cy="457872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524000"/>
            <a:ext cx="4250267" cy="343711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188086"/>
            <a:ext cx="10310283" cy="13608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4708525"/>
            <a:ext cx="10320867" cy="350308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291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59061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6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149852" cy="2967704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309034"/>
            <a:ext cx="4666447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604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911366"/>
            <a:ext cx="4296833" cy="363760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93734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367"/>
            <a:ext cx="2712072" cy="2901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60" y="3647367"/>
            <a:ext cx="2712072" cy="29016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506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F2B8-D071-2365-3067-27D958C2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ABF-A8BD-E26B-EC33-4939DD42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3B9A-176C-4F23-A29F-A1E4F1EB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D216-8E47-CE4E-AEE2-E62CE39A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9CF1-DA65-5560-517C-7FD4F46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08000" cy="859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433" y="3573518"/>
            <a:ext cx="10308000" cy="2975449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911225"/>
            <a:ext cx="10310284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049"/>
            <a:ext cx="10308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4993532"/>
            <a:ext cx="10303200" cy="15554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2014070"/>
            <a:ext cx="3777379" cy="238252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4" y="1528887"/>
            <a:ext cx="377737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10284"/>
            <a:ext cx="5139341" cy="2644553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756312"/>
            <a:ext cx="4456240" cy="264455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8" y="309033"/>
            <a:ext cx="445624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2"/>
            <a:ext cx="4296833" cy="36709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3439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A192266-09A2-F76A-DFFA-F87DD3F3DB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835"/>
            <a:ext cx="5160000" cy="24427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7AA4F49-2E30-3751-034E-BA069D966A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3630757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132" y="309032"/>
            <a:ext cx="451930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0939516-8ED9-756F-F5C5-0B33D1F4F4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7132" y="716927"/>
            <a:ext cx="4519301" cy="271207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326FD8F-2029-D604-1C55-5136DE0CBC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5567" y="2457283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36788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3CC2943-9E44-E0DB-F890-7DC8150AD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D0738FD-B45D-6BBB-C10A-FEBE0C2F45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7201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262705"/>
            <a:ext cx="10310283" cy="12862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6D0AACD-B8BE-FD7F-A367-698EFAFF0D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D4A0852-04D4-2DE3-43EC-2E94017DD2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77200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5567" y="4830414"/>
            <a:ext cx="10310283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1251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21481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FD9BC79-41C4-9BE0-D59F-9FFCE6FB41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886425" y="1744718"/>
            <a:ext cx="2400000" cy="4804249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3EDC2E7-CB24-8EAC-223D-1B4B2613B6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70FBDAC-ECEB-CCDF-3A8B-44094B68A31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82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93849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077108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587103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8BF99-7DC6-E011-5CBD-837985A74F7B}"/>
              </a:ext>
            </a:extLst>
          </p:cNvPr>
          <p:cNvCxnSpPr>
            <a:cxnSpLocks/>
          </p:cNvCxnSpPr>
          <p:nvPr userDrawn="1"/>
        </p:nvCxnSpPr>
        <p:spPr>
          <a:xfrm>
            <a:off x="4344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242C9C-6BCF-1837-3EA9-334358B05E78}"/>
              </a:ext>
            </a:extLst>
          </p:cNvPr>
          <p:cNvCxnSpPr>
            <a:cxnSpLocks/>
          </p:cNvCxnSpPr>
          <p:nvPr userDrawn="1"/>
        </p:nvCxnSpPr>
        <p:spPr>
          <a:xfrm>
            <a:off x="7848000" y="2700000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73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7350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786005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429413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CF347009-0E55-741D-6D7C-6B43E4CE86BC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9097541" y="174490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C55C3F7-B22C-152D-7615-CD7BC6E42C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39DAC3-92C8-8924-2239-98C1B1438E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D06B9C-93EB-45B0-4511-666F107C217D}"/>
              </a:ext>
            </a:extLst>
          </p:cNvPr>
          <p:cNvCxnSpPr>
            <a:cxnSpLocks/>
          </p:cNvCxnSpPr>
          <p:nvPr userDrawn="1"/>
        </p:nvCxnSpPr>
        <p:spPr>
          <a:xfrm>
            <a:off x="34189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0D90E4-170C-EC86-93CF-D40E387BEA1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42478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8ACC9-D567-7389-1AB6-A63C551744DF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93" y="1975946"/>
            <a:ext cx="8807815" cy="4573021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92093" y="1400349"/>
            <a:ext cx="880781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5274-87B5-B746-9CE0-E690702A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5791-6E44-BEE9-32B7-9FD053B9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A97E-5F71-6354-D8CA-BAD3ACEA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2E0-E45E-3967-8C7C-CF6C801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4383-6BCD-107B-66F7-24756BF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8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71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C5A-0D85-7EFB-167C-17B0469D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0656-8A01-DB76-9C99-DD5CCA23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6258C-322C-064D-33F4-965FBDC2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BAFB-CDB2-00B6-209C-3F75C62B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790A-FC7B-5A32-9975-0AD09F4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C1EA-5F72-0642-E3B3-8A52D17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FF3B-1B0A-B4D3-05D2-9CF01053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C4C-02FC-FF72-4909-C2792DDD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6CC2-219B-FE9B-1EC1-7F8F69ED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6E45B-F6B7-9A33-04EA-2AB6A73D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77E0-5317-2F45-3560-8989EBB7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1419-D3BC-9CC5-47B2-314E0337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AE87F-574B-3144-1CD2-490F1A9E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89394-4460-773B-3CC2-2EBF387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4BC-3128-A60C-C49F-247A81F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2F478-9B6B-F809-2B7B-D3652CD8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BF7D-18E1-8CB6-FFDE-06A32A36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F80B7-40D6-C083-B4B1-3E50BF9A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BEBE-2D3F-E6C4-FA80-CC73C854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4DA7-6CAB-E660-FB91-06191E5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EDB4-8A73-5F74-62D3-A80B49D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AEE7-812A-DD69-9D0F-B1B6468F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95DC-3431-25F8-3A39-CD90CCDA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72C6-CD20-1204-2905-1912B5F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5870-C83C-B625-6BF1-826BB56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ABD9-72A5-4C71-ACB5-82ABE090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D3D5-0B9F-47F1-CA6C-0489D4D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975-506E-05AA-8F1C-A5ADB8E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2A97-49CA-8FA8-1BE3-06D56714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E83D-A62D-B599-FB70-650594B0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5D63-86D8-2377-C10A-F90F321D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D6BAE-C565-0419-66B0-1A1D4E3D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8918-17E2-E707-51E7-E72F953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FCD2-7083-9C10-9D7D-20FD570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5D6A-501A-5A32-E8D1-E3C33924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E7F6-015A-22B0-FBE8-B99164E0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587E3-B0F7-45B2-A4B9-5BAE89FDF9A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1B47-9713-B388-AC9C-5197C4F1B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6B2E-D7DE-A116-CAC3-7589003C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F6EBC-3B07-D266-0C0D-6BA37BC0833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buselvan-annamalai.com/" TargetMode="Externa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08C1-0F0A-919E-C526-186F291A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/>
              <a:t>Learning JSON 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97E7361-E021-58FE-9E6D-3A7D85CE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/>
          <a:lstStyle/>
          <a:p>
            <a:r>
              <a:rPr lang="en-US" dirty="0"/>
              <a:t>PART OF MODERN JAVASCRIPT SERIES</a:t>
            </a: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F2B3EB81-1DCA-DD48-69B0-2D8EE5B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D" dirty="0"/>
              <a:t>MODERN JS COURSE IN TAMIL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94AB-E552-9351-5F4B-C638CD80D1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159" y="399969"/>
            <a:ext cx="4800600" cy="663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kern="1200" dirty="0"/>
              <a:t>Mr. Anbuselvan Annamalai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hlinkClick r:id="rId2"/>
              </a:rPr>
              <a:t>www.anbuselvan-annamalai.com</a:t>
            </a:r>
            <a:r>
              <a:rPr lang="en-US" dirty="0"/>
              <a:t> </a:t>
            </a:r>
            <a:endParaRPr lang="en-US" kern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8337A-A285-DE7E-C68E-1AA63C3F5690}"/>
              </a:ext>
            </a:extLst>
          </p:cNvPr>
          <p:cNvSpPr/>
          <p:nvPr/>
        </p:nvSpPr>
        <p:spPr>
          <a:xfrm>
            <a:off x="9033466" y="6126505"/>
            <a:ext cx="2626360" cy="66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2A6B9-B2A1-8BE4-F995-0E7734733FF8}"/>
              </a:ext>
            </a:extLst>
          </p:cNvPr>
          <p:cNvSpPr txBox="1"/>
          <p:nvPr/>
        </p:nvSpPr>
        <p:spPr>
          <a:xfrm>
            <a:off x="1277178" y="4174435"/>
            <a:ext cx="381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- </a:t>
            </a:r>
            <a:r>
              <a:rPr lang="ta-IN" dirty="0"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தமிழில் </a:t>
            </a:r>
            <a:endParaRPr lang="en-IN" dirty="0">
              <a:latin typeface="Noto Sans Tamil SemiBold" pitchFamily="2" charset="0"/>
              <a:ea typeface="Noto Sans Tamil SemiBold" pitchFamily="2" charset="0"/>
              <a:cs typeface="Noto Sans Tami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D1BF4-8AAD-857E-F3F1-E861CA63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9018368" cy="1141014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What we will learn?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CB62B-67F4-3519-0C04-045DAC07B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96606"/>
              </p:ext>
            </p:extLst>
          </p:nvPr>
        </p:nvGraphicFramePr>
        <p:xfrm>
          <a:off x="657442" y="1641864"/>
          <a:ext cx="6949440" cy="493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2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A41DF-90B6-1CF4-B5D8-F9DDB9A2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</a:rPr>
              <a:t>What is JSON?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060545-7608-FF25-BBDF-AD9567159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586789"/>
            <a:ext cx="6555115" cy="9421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IN" sz="4000" b="1" dirty="0"/>
              <a:t>J</a:t>
            </a:r>
            <a:r>
              <a:rPr lang="en-IN" sz="4000" dirty="0"/>
              <a:t>ava</a:t>
            </a:r>
            <a:r>
              <a:rPr lang="en-IN" sz="4000" b="1" dirty="0"/>
              <a:t>S</a:t>
            </a:r>
            <a:r>
              <a:rPr lang="en-IN" sz="4000" dirty="0"/>
              <a:t>cript </a:t>
            </a:r>
            <a:r>
              <a:rPr lang="en-IN" sz="4000" b="1" dirty="0"/>
              <a:t>O</a:t>
            </a:r>
            <a:r>
              <a:rPr lang="en-IN" sz="4000" dirty="0"/>
              <a:t>bject </a:t>
            </a:r>
            <a:r>
              <a:rPr lang="en-IN" sz="4000" b="1" dirty="0"/>
              <a:t>N</a:t>
            </a:r>
            <a:r>
              <a:rPr lang="en-IN" sz="4000" dirty="0"/>
              <a:t>otation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lang="en-IN" sz="4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lang="en-IN" sz="4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B8F91-7463-CDFD-AD1A-E6563CC8250E}"/>
              </a:ext>
            </a:extLst>
          </p:cNvPr>
          <p:cNvSpPr txBox="1"/>
          <p:nvPr/>
        </p:nvSpPr>
        <p:spPr>
          <a:xfrm>
            <a:off x="838199" y="3639447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Lightweight data format for storing and exchanging data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85B42DA-C5F0-B247-8858-B64483A4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63111"/>
            <a:ext cx="54169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Common use:</a:t>
            </a:r>
            <a:r>
              <a:rPr lang="en-US" altLang="en-US" dirty="0">
                <a:latin typeface="Arial" panose="020B0604020202020204" pitchFamily="34" charset="0"/>
              </a:rPr>
              <a:t> APIs, local storage, config files,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F27270-EAC3-BB5B-7DF5-AB03B7F8E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424847"/>
              </p:ext>
            </p:extLst>
          </p:nvPr>
        </p:nvGraphicFramePr>
        <p:xfrm>
          <a:off x="643467" y="1053612"/>
          <a:ext cx="10905067" cy="4750778"/>
        </p:xfrm>
        <a:graphic>
          <a:graphicData uri="http://schemas.openxmlformats.org/drawingml/2006/table">
            <a:tbl>
              <a:tblPr firstRow="1" bandRow="1"/>
              <a:tblGrid>
                <a:gridCol w="1794143">
                  <a:extLst>
                    <a:ext uri="{9D8B030D-6E8A-4147-A177-3AD203B41FA5}">
                      <a16:colId xmlns:a16="http://schemas.microsoft.com/office/drawing/2014/main" val="1964747743"/>
                    </a:ext>
                  </a:extLst>
                </a:gridCol>
                <a:gridCol w="4620156">
                  <a:extLst>
                    <a:ext uri="{9D8B030D-6E8A-4147-A177-3AD203B41FA5}">
                      <a16:colId xmlns:a16="http://schemas.microsoft.com/office/drawing/2014/main" val="4057223799"/>
                    </a:ext>
                  </a:extLst>
                </a:gridCol>
                <a:gridCol w="4490768">
                  <a:extLst>
                    <a:ext uri="{9D8B030D-6E8A-4147-A177-3AD203B41FA5}">
                      <a16:colId xmlns:a16="http://schemas.microsoft.com/office/drawing/2014/main" val="2605239787"/>
                    </a:ext>
                  </a:extLst>
                </a:gridCol>
              </a:tblGrid>
              <a:tr h="492920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21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Aspect</a:t>
                      </a:r>
                      <a:endParaRPr lang="en-IN" sz="27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093" marR="57093" marT="71366" marB="71366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2100" b="1" i="0" u="none" strike="noStrike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  <a:endParaRPr lang="en-IN" sz="27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71366" marB="71366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2100" b="1" i="0" u="none" strike="noStrike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JavaScript Object</a:t>
                      </a:r>
                      <a:endParaRPr lang="en-IN" sz="2700" b="0" i="0" u="none" strike="noStrike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71366" marB="71366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50809"/>
                  </a:ext>
                </a:extLst>
              </a:tr>
              <a:tr h="5200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1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 dirty="0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Text-based format for data exchange.</a:t>
                      </a:r>
                      <a:endParaRPr lang="en-IN" sz="2700" b="0" i="0" u="none" strike="noStrike" dirty="0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In-memory data structure in JavaScript.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13030"/>
                  </a:ext>
                </a:extLst>
              </a:tr>
              <a:tr h="804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1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Syntax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 dirty="0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Strict syntax: keys and strings must use double quotes.</a:t>
                      </a:r>
                      <a:endParaRPr lang="en-IN" sz="2700" b="0" i="0" u="none" strike="noStrike" dirty="0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Flexible syntax: keys can be unquoted; methods allowed.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23491"/>
                  </a:ext>
                </a:extLst>
              </a:tr>
              <a:tr h="804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1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Data Types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Supports limited types: string, number, boolean, null, array, object.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Supports all JavaScript data types, including undefined.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789709"/>
                  </a:ext>
                </a:extLst>
              </a:tr>
              <a:tr h="5200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1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Functionality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No methods or executable code.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Can include methods and execute logic.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82090"/>
                  </a:ext>
                </a:extLst>
              </a:tr>
              <a:tr h="804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1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 dirty="0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Used for transferring data between systems. (Language Independent)</a:t>
                      </a:r>
                      <a:endParaRPr lang="en-IN" sz="2700" b="0" i="0" u="none" strike="noStrike" dirty="0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 dirty="0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Used for in-program data manipulation.</a:t>
                      </a:r>
                      <a:endParaRPr lang="en-IN" sz="2700" b="0" i="0" u="none" strike="noStrike" dirty="0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3639"/>
                  </a:ext>
                </a:extLst>
              </a:tr>
              <a:tr h="804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1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Conversion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Requires parsing to convert to JavaScript Object.</a:t>
                      </a:r>
                      <a:endParaRPr lang="en-IN" sz="2700" b="0" i="0" u="none" strike="noStrike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900" b="0" i="0" u="none" strike="noStrike" dirty="0">
                          <a:solidFill>
                            <a:srgbClr val="A2A2A2"/>
                          </a:solidFill>
                          <a:effectLst/>
                          <a:latin typeface="Arial" panose="020B0604020202020204" pitchFamily="34" charset="0"/>
                        </a:rPr>
                        <a:t>Can be directly used in JavaScript programs.</a:t>
                      </a:r>
                      <a:endParaRPr lang="en-IN" sz="2700" b="0" i="0" u="none" strike="noStrike" dirty="0">
                        <a:solidFill>
                          <a:srgbClr val="A2A2A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66" marR="71366" marT="99913" marB="99913" anchor="ctr">
                    <a:lnL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83686"/>
                  </a:ext>
                </a:extLst>
              </a:tr>
            </a:tbl>
          </a:graphicData>
        </a:graphic>
      </p:graphicFrame>
      <p:pic>
        <p:nvPicPr>
          <p:cNvPr id="2050" name="Picture 2" descr="What is JSON? And why do you need it? - DEV Community">
            <a:extLst>
              <a:ext uri="{FF2B5EF4-FFF2-40B4-BE49-F238E27FC236}">
                <a16:creationId xmlns:a16="http://schemas.microsoft.com/office/drawing/2014/main" id="{FC50418A-E16D-F7BF-1FB3-F3778B5B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08" y="288485"/>
            <a:ext cx="1576076" cy="6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794071-28FC-0331-55E8-4598E583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46" y="175854"/>
            <a:ext cx="673809" cy="6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412CF-CA88-54AB-8935-F9BB856F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271D0-9730-1EFF-95CB-49C924C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network resources works?</a:t>
            </a:r>
          </a:p>
        </p:txBody>
      </p:sp>
      <p:pic>
        <p:nvPicPr>
          <p:cNvPr id="6146" name="Picture 2" descr="Request Methods, Response Status Code | by Harsha | Medium">
            <a:extLst>
              <a:ext uri="{FF2B5EF4-FFF2-40B4-BE49-F238E27FC236}">
                <a16:creationId xmlns:a16="http://schemas.microsoft.com/office/drawing/2014/main" id="{79A2781D-2C0A-454A-11A4-17721261C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1969342"/>
            <a:ext cx="11327549" cy="44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E62D7-623A-2DEB-D364-00BB0375C515}"/>
              </a:ext>
            </a:extLst>
          </p:cNvPr>
          <p:cNvSpPr txBox="1"/>
          <p:nvPr/>
        </p:nvSpPr>
        <p:spPr>
          <a:xfrm>
            <a:off x="5357191" y="4681330"/>
            <a:ext cx="219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XML</a:t>
            </a:r>
            <a:r>
              <a:rPr lang="en-IN" b="1" dirty="0"/>
              <a:t> or </a:t>
            </a:r>
            <a:r>
              <a:rPr lang="en-IN" b="1" dirty="0">
                <a:solidFill>
                  <a:srgbClr val="0070C0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445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2902-5AA4-E5A1-E0FF-E36CD6B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 this first!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FF4D-D0D1-BD36-14CA-12F592444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604" y="1506779"/>
            <a:ext cx="4474158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87B1A-8740-2218-E69F-0884F24B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8" y="1891748"/>
            <a:ext cx="4495800" cy="3581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E35410-6348-05D5-82D2-3E9EADC9F09B}"/>
              </a:ext>
            </a:extLst>
          </p:cNvPr>
          <p:cNvSpPr/>
          <p:nvPr/>
        </p:nvSpPr>
        <p:spPr>
          <a:xfrm>
            <a:off x="3372678" y="2117035"/>
            <a:ext cx="2019300" cy="65598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4A4E20-BB28-DA23-6C9C-063E4CE13FC5}"/>
              </a:ext>
            </a:extLst>
          </p:cNvPr>
          <p:cNvSpPr/>
          <p:nvPr/>
        </p:nvSpPr>
        <p:spPr>
          <a:xfrm>
            <a:off x="8363779" y="1690688"/>
            <a:ext cx="2703443" cy="65598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/>
              <a:t>Array of Objects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357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89771-1040-E9F4-07E1-9089403B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types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7EB5-7977-8A0A-3896-84E9B3D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In JSON, values must be one of the following data types: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 string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 number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an object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an array</a:t>
            </a:r>
          </a:p>
          <a:p>
            <a:r>
              <a:rPr lang="en-US" sz="2200" dirty="0">
                <a:solidFill>
                  <a:srgbClr val="FFFFFF"/>
                </a:solidFill>
              </a:rPr>
              <a:t>a </a:t>
            </a:r>
            <a:r>
              <a:rPr lang="en-US" sz="2200" dirty="0" err="1">
                <a:solidFill>
                  <a:srgbClr val="FFFFFF"/>
                </a:solidFill>
              </a:rPr>
              <a:t>boolean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null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2B520E-21D2-1A32-AF3B-4D213FA9B5C4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In JavaScript values can be all of the above, plus any other valid JavaScript expression, including: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function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 date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140125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B67C1-960E-0764-617B-DF1A0D64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7FB0F-C4FC-2055-287D-26AA0FDF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034" y="1547330"/>
            <a:ext cx="4249671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792A6-DB60-2CEF-CDA0-C1BCE9173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479" y="737113"/>
            <a:ext cx="4462321" cy="5763078"/>
          </a:xfrm>
          <a:prstGeom prst="rect">
            <a:avLst/>
          </a:prstGeom>
        </p:spPr>
      </p:pic>
      <p:pic>
        <p:nvPicPr>
          <p:cNvPr id="9" name="Picture 2" descr="What is JSON? And why do you need it? - DEV Community">
            <a:extLst>
              <a:ext uri="{FF2B5EF4-FFF2-40B4-BE49-F238E27FC236}">
                <a16:creationId xmlns:a16="http://schemas.microsoft.com/office/drawing/2014/main" id="{2604FAC3-354C-CB24-21DF-25DD8CE85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60" y="1809172"/>
            <a:ext cx="1576076" cy="6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5F2BF63-0244-E3D5-B5D1-A6DEAE5C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157" y="952723"/>
            <a:ext cx="673809" cy="6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A89673-2CE9-FD9D-7991-D73D3FFF9295}"/>
              </a:ext>
            </a:extLst>
          </p:cNvPr>
          <p:cNvSpPr txBox="1"/>
          <p:nvPr/>
        </p:nvSpPr>
        <p:spPr>
          <a:xfrm>
            <a:off x="890034" y="916093"/>
            <a:ext cx="171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FFFF"/>
                </a:solidFill>
              </a:rPr>
              <a:t>JSON Syntax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41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che Free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2EFDFB-6D92-40F1-940B-B0E0592CA51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1014</TotalTime>
  <Words>276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Montserrat Bold</vt:lpstr>
      <vt:lpstr>Montserrat ExtraBold</vt:lpstr>
      <vt:lpstr>Noto Sans Tamil SemiBold</vt:lpstr>
      <vt:lpstr>Open Sans</vt:lpstr>
      <vt:lpstr>Office Theme</vt:lpstr>
      <vt:lpstr>Blanche Free</vt:lpstr>
      <vt:lpstr>Learning JSON </vt:lpstr>
      <vt:lpstr>What we will learn?</vt:lpstr>
      <vt:lpstr>What is JSON?</vt:lpstr>
      <vt:lpstr>PowerPoint Presentation</vt:lpstr>
      <vt:lpstr>How network resources works?</vt:lpstr>
      <vt:lpstr>Understand this first!</vt:lpstr>
      <vt:lpstr>Data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Crashy Root</dc:creator>
  <cp:lastModifiedBy>Crashy Root</cp:lastModifiedBy>
  <cp:revision>8</cp:revision>
  <dcterms:created xsi:type="dcterms:W3CDTF">2025-01-06T12:41:55Z</dcterms:created>
  <dcterms:modified xsi:type="dcterms:W3CDTF">2025-06-16T11:00:48Z</dcterms:modified>
</cp:coreProperties>
</file>