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jAq6AUDZsjZ8cy/rlM2LuVVNjm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" name="Google Shape;18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6" name="Google Shape;2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35" name="Google Shape;35;p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0" name="Google Shape;40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4" name="Google Shape;44;p1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2" name="Google Shape;72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9" name="Google Shape;79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b.s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DIGITAL PORTFOLIO </a:t>
            </a:r>
            <a:endParaRPr/>
          </a:p>
        </p:txBody>
      </p:sp>
      <p:sp>
        <p:nvSpPr>
          <p:cNvPr id="135" name="Google Shape;135;p1"/>
          <p:cNvSpPr txBox="1"/>
          <p:nvPr>
            <p:ph idx="1" type="body"/>
          </p:nvPr>
        </p:nvSpPr>
        <p:spPr>
          <a:xfrm>
            <a:off x="1297500" y="1553501"/>
            <a:ext cx="7038900" cy="3303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highlight>
                <a:srgbClr val="000000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highlight>
                  <a:srgbClr val="000000"/>
                </a:highlight>
              </a:rPr>
              <a:t>     STUDENTS NAME:ANBU SELVAN</a:t>
            </a:r>
            <a:endParaRPr sz="1800">
              <a:highlight>
                <a:srgbClr val="000000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highlight>
                  <a:srgbClr val="000000"/>
                </a:highlight>
              </a:rPr>
              <a:t>REGISTRATION NO:2422K2152</a:t>
            </a:r>
            <a:endParaRPr sz="1800">
              <a:highlight>
                <a:srgbClr val="000000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highlight>
                  <a:srgbClr val="000000"/>
                </a:highlight>
              </a:rPr>
              <a:t>NMID:CE2212D546FB93ABC01408737717</a:t>
            </a:r>
            <a:endParaRPr sz="1800">
              <a:highlight>
                <a:srgbClr val="000000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highlight>
                  <a:srgbClr val="000000"/>
                </a:highlight>
              </a:rPr>
              <a:t>COLLEGE: Govt  college of arts and science Gudalur </a:t>
            </a:r>
            <a:endParaRPr sz="1800">
              <a:highlight>
                <a:srgbClr val="000000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>
                <a:highlight>
                  <a:srgbClr val="000000"/>
                </a:highlight>
              </a:rPr>
              <a:t>UNIVERSITY: Bharathiyar university </a:t>
            </a:r>
            <a:endParaRPr sz="18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Results and screenshots 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14104" l="0" r="0" t="23480"/>
          <a:stretch/>
        </p:blipFill>
        <p:spPr>
          <a:xfrm>
            <a:off x="374266" y="854820"/>
            <a:ext cx="2730175" cy="378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 b="7104" l="0" r="0" t="40686"/>
          <a:stretch/>
        </p:blipFill>
        <p:spPr>
          <a:xfrm>
            <a:off x="3322925" y="854825"/>
            <a:ext cx="2314575" cy="378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5">
            <a:alphaModFix/>
          </a:blip>
          <a:srcRect b="7107" l="0" r="0" t="41683"/>
          <a:stretch/>
        </p:blipFill>
        <p:spPr>
          <a:xfrm>
            <a:off x="6021825" y="854825"/>
            <a:ext cx="2314575" cy="378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ctrTitle"/>
          </p:nvPr>
        </p:nvSpPr>
        <p:spPr>
          <a:xfrm>
            <a:off x="3537150" y="482000"/>
            <a:ext cx="33066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98" name="Google Shape;198;p11"/>
          <p:cNvSpPr txBox="1"/>
          <p:nvPr>
            <p:ph idx="1" type="subTitle"/>
          </p:nvPr>
        </p:nvSpPr>
        <p:spPr>
          <a:xfrm>
            <a:off x="1748925" y="1322025"/>
            <a:ext cx="6389700" cy="31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The project highlights the use of free resources to learn and create as per our well-being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In addition the learning system project if developed could help the society which has the awareness of drugs effects and ways to get rid of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The portfolio would benefit recruiting companies and the job seekers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Git</a:t>
            </a:r>
            <a:r>
              <a:rPr lang="en" sz="1800"/>
              <a:t>hub link:https://codepen.io/zlxtxftt-the-looper/pen/pvjxbya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DIGITAL PORTFOLIO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2400"/>
              <a:t>A digital portfolio which tells about the idea's and also to showcase the skill and knowledge of him .here I have created a basic portfolio in addition I induced my idea of addiction breaker on portfolio project session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261100"/>
            <a:ext cx="24621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147" name="Google Shape;147;p3"/>
          <p:cNvSpPr txBox="1"/>
          <p:nvPr>
            <p:ph idx="2" type="body"/>
          </p:nvPr>
        </p:nvSpPr>
        <p:spPr>
          <a:xfrm>
            <a:off x="1073375" y="1122700"/>
            <a:ext cx="4407900" cy="4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statement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overview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End users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Tools and technologies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Portfolio design and layout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 and functionality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Results and screenshots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Gothub links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498025" y="1644875"/>
            <a:ext cx="64752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2400"/>
              <a:t>Today  many of the companies look for skilled employees and due to regular resume the company needs to move a step ahead to find if the person has the ability but due to digital portfolio they already have an assurance of their work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393900" y="1481688"/>
            <a:ext cx="8356200" cy="3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project has two faces one it contains a digital portfolio for IT sector which showcase my skills and abilities and nextly I have added a addiction breake idea to it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My portfolio contains the projects (learning system)  and my skills on html,java ,java script and css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 have a degree of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b.sc</a:t>
            </a:r>
            <a:r>
              <a:rPr lang="en" sz="2400"/>
              <a:t> computer science which I had gained ideas of programming languages and architecture of system in addition I have some problem solving skills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ctrTitle"/>
          </p:nvPr>
        </p:nvSpPr>
        <p:spPr>
          <a:xfrm>
            <a:off x="3783065" y="326364"/>
            <a:ext cx="50175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End users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6"/>
          <p:cNvSpPr txBox="1"/>
          <p:nvPr>
            <p:ph idx="1" type="subTitle"/>
          </p:nvPr>
        </p:nvSpPr>
        <p:spPr>
          <a:xfrm>
            <a:off x="2428150" y="1569850"/>
            <a:ext cx="56853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Students: who  can take a reference for the template and use it for their academic project or for resumes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Recruiters: where the selection process becomes a bit liberal by the candidates work preview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Professional: who can show case their work to get attention from their requirements  group 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716850" y="1567550"/>
            <a:ext cx="3855000" cy="3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the tools used here is the code pen that enables to write and view the output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i="1" lang="en" sz="1800"/>
              <a:t>HTML(hyper text transfer protocol)</a:t>
            </a:r>
            <a:endParaRPr b="1" i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which helps in defining the basic structure for portfolio and learning system </a:t>
            </a:r>
            <a:endParaRPr sz="1800"/>
          </a:p>
        </p:txBody>
      </p:sp>
      <p:sp>
        <p:nvSpPr>
          <p:cNvPr id="171" name="Google Shape;171;p7"/>
          <p:cNvSpPr txBox="1"/>
          <p:nvPr>
            <p:ph idx="2" type="body"/>
          </p:nvPr>
        </p:nvSpPr>
        <p:spPr>
          <a:xfrm>
            <a:off x="4571850" y="1307853"/>
            <a:ext cx="3855000" cy="366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1" lang="en" sz="1800"/>
              <a:t>CSS(cascading stylesheet)</a:t>
            </a:r>
            <a:endParaRPr b="1" i="1"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Make the webpage a bit appealing and covers the structure of html and also adds some elegance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i="1" lang="en" sz="1800"/>
              <a:t>           JAVA SCRIPT </a:t>
            </a:r>
            <a:endParaRPr b="1" i="1"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This helps me in making the interaction as well as the redirection of the portfolio </a:t>
            </a:r>
            <a:endParaRPr sz="1800"/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Tools and technologies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Design and layout 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•It has a header session that has a simple overview of skill set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Home has a simple navigaton and it has some simple statements regarding myself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•The skill session has the tools that I'm coded off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The contact session has the submit type in learning system it has my contact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•I created it in a responsive layout using flex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Which could adapt as per screen size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Features and functionality 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1643250" y="1554500"/>
            <a:ext cx="61407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It is designed with flex layout and animation on zoom in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The project is showcased and a redirecting link in placed with button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/>
              <a:t>It has a column of contacts 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800"/>
              <a:t>It is designed to respond differently as per the device and screen size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