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1pPr>
    <a:lvl2pPr marL="4572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2pPr>
    <a:lvl3pPr marL="9144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3pPr>
    <a:lvl4pPr marL="13716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4pPr>
    <a:lvl5pPr marL="18288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5pPr>
    <a:lvl6pPr marL="22860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6pPr>
    <a:lvl7pPr marL="27432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7pPr>
    <a:lvl8pPr marL="32004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8pPr>
    <a:lvl9pPr marL="3200400" indent="0" algn="l" defTabSz="914400" fontAlgn="auto" hangingPunct="1">
      <a:buNone/>
      <a:defRPr sz="1800">
        <a:solidFill>
          <a:schemeClr val="tx1"/>
        </a:solidFill>
        <a:latin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&lt;#&gt;</a:t>
            </a:fld>
            <a:endParaRPr lang="zh-CN" altLang="en-US" sz="1200">
              <a:latin typeface="Franklin Gothic Book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Franklin Gothic Book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Franklin Gothic Book" pitchFamily="0" charset="0"/>
              </a:rPr>
              <a:t>4/4/2024</a:t>
            </a:fld>
            <a:endParaRPr lang="zh-CN" altLang="en-US" sz="1200">
              <a:latin typeface="Franklin Gothic Book" pitchFamily="0" charset="0"/>
            </a:endParaRPr>
          </a:p>
        </p:txBody>
      </p:sp>
      <p:sp>
        <p:nvSpPr>
          <p:cNvPr id="13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4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2865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Franklin Gothic Book" pitchFamily="0" charset="0"/>
        <a:ea typeface="宋体" pitchFamily="0" charset="0"/>
        <a:cs typeface="Franklin Gothic Book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1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8559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10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953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11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5795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2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2587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3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3980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4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785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5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2333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6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220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7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6454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8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41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9</a:t>
            </a:fld>
            <a:endParaRPr lang="zh-CN" altLang="en-US" sz="1200"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7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25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23" name="图片" descr="Logo  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" name="矩形"/>
          <p:cNvSpPr>
            <a:spLocks/>
          </p:cNvSpPr>
          <p:nvPr/>
        </p:nvSpPr>
        <p:spPr>
          <a:xfrm rot="0">
            <a:off x="446534" y="3085764"/>
            <a:ext cx="11298933" cy="3338149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581190" y="1020431"/>
            <a:ext cx="10993550" cy="14750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all" spc="0" baseline="0">
                <a:solidFill>
                  <a:srgbClr val="404040"/>
                </a:solidFill>
                <a:latin typeface="Franklin Gothic Demi" pitchFamily="0" charset="0"/>
                <a:ea typeface="Droid Sans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0" cap="all" spc="0" baseline="0">
              <a:solidFill>
                <a:srgbClr val="404040"/>
              </a:solidFill>
              <a:latin typeface="Franklin Gothic Demi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6" cy="590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600" b="0" i="0" u="none" strike="noStrike" kern="0" cap="all" spc="0" baseline="0">
                <a:solidFill>
                  <a:schemeClr val="accent1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Click to edit Master subtitle style</a:t>
            </a:r>
            <a:endParaRPr lang="zh-CN" altLang="en-US" sz="1600" b="0" i="0" u="none" strike="noStrike" kern="0" cap="all" spc="0" baseline="0">
              <a:solidFill>
                <a:schemeClr val="accent1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0"/>
          </p:nvPr>
        </p:nvSpPr>
        <p:spPr>
          <a:xfrm rot="0">
            <a:off x="7605950" y="6423914"/>
            <a:ext cx="284479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4/4/2024</a:t>
            </a:fld>
            <a:endParaRPr lang="zh-CN" altLang="en-US" sz="9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581192" y="6423914"/>
            <a:ext cx="69172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" b="0" i="0" u="none" strike="noStrike" kern="0" cap="none" spc="0" baseline="0">
              <a:solidFill>
                <a:srgbClr val="7F7F7F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10558300" y="6423914"/>
            <a:ext cx="105250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&lt;#&gt;</a:t>
            </a:fld>
            <a:endParaRPr lang="zh-CN" altLang="en-US" sz="9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9130042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25492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999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3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35" name="图片" descr="Logo  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81192" y="702155"/>
            <a:ext cx="11029616" cy="5302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581192" y="1302026"/>
            <a:ext cx="11029615" cy="46733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</a:rPr>
              <a:t>4/4/2024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327400" y="6248400"/>
            <a:ext cx="6908801" cy="381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r>
              <a:rPr lang="en-US" altLang="zh-CN" sz="600" i="0">
                <a:solidFill>
                  <a:srgbClr val="7F7F7F"/>
                </a:solidFill>
                <a:latin typeface="Franklin Gothic Book" pitchFamily="0" charset="0"/>
              </a:rPr>
              <a:t>Footer</a:t>
            </a:r>
            <a:endParaRPr lang="zh-CN" altLang="en-US" sz="600" i="0">
              <a:solidFill>
                <a:srgbClr val="7F7F7F"/>
              </a:solidFill>
              <a:latin typeface="Franklin Gothic Book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0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r>
              <a:rPr lang="en-US" altLang="zh-CN" sz="900">
                <a:solidFill>
                  <a:srgbClr val="404040"/>
                </a:solidFill>
                <a:latin typeface="Franklin Gothic Book" pitchFamily="0" charset="0"/>
              </a:rPr>
              <a:t>&lt;#&gt;</a:t>
            </a:r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937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46534" y="457200"/>
            <a:ext cx="3703319" cy="94997"/>
          </a:xfrm>
          <a:prstGeom xmlns:a="http://schemas.openxmlformats.org/drawingml/2006/main" prst="rect"/>
          <a:solidFill xmlns:a="http://schemas.openxmlformats.org/drawingml/2006/main">
            <a:srgbClr val="465359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6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042147" y="453643"/>
            <a:ext cx="3703319" cy="98554"/>
          </a:xfrm>
          <a:prstGeom xmlns:a="http://schemas.openxmlformats.org/drawingml/2006/main" prst="rect"/>
          <a:solidFill xmlns:a="http://schemas.openxmlformats.org/drawingml/2006/main">
            <a:srgbClr val="969FA7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sp>
        <p:nvSpPr>
          <p:cNvPr id="63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241830" y="457200"/>
            <a:ext cx="3703319" cy="9144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12700" cmpd="sng" cap="flat">
            <a:noFill/>
            <a:prstDash val="solid"/>
            <a:round/>
          </a:ln>
        </p:spPr>
      </p:sp>
      <p:pic>
        <p:nvPicPr>
          <p:cNvPr id="62" name="图片" descr="Logo  Description automatically generated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485002" y="6437910"/>
            <a:ext cx="1125804" cy="36512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5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75894" y="729658"/>
            <a:ext cx="11029616" cy="5922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605950" y="6423914"/>
            <a:ext cx="2844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</a:rPr>
              <a:t>4/4/2024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81192" y="6423914"/>
            <a:ext cx="691721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600" i="0">
              <a:solidFill>
                <a:srgbClr val="7F7F7F"/>
              </a:solidFill>
              <a:latin typeface="Franklin Gothic Book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558300" y="6423914"/>
            <a:ext cx="105250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0089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67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951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4620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278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2797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1655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9819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7071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7605950" y="6423914"/>
            <a:ext cx="2844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</a:rPr>
              <a:t>4/4/2024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sldNum" idx="4"/>
          </p:nvPr>
        </p:nvSpPr>
        <p:spPr>
          <a:xfrm rot="0">
            <a:off x="10558300" y="6423914"/>
            <a:ext cx="105250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7" name="矩形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8" name="矩形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9" name="图片" descr="Logo  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" name="文本框"/>
          <p:cNvSpPr>
            <a:spLocks noGrp="1"/>
          </p:cNvSpPr>
          <p:nvPr>
            <p:ph type="ftr" idx="3"/>
          </p:nvPr>
        </p:nvSpPr>
        <p:spPr>
          <a:xfrm rot="0">
            <a:off x="3327400" y="6248400"/>
            <a:ext cx="6908801" cy="38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r>
              <a:rPr lang="en-US" altLang="zh-CN" sz="600" i="0">
                <a:solidFill>
                  <a:srgbClr val="7F7F7F"/>
                </a:solidFill>
                <a:latin typeface="Franklin Gothic Book" pitchFamily="0" charset="0"/>
              </a:rPr>
              <a:t>Footer</a:t>
            </a:r>
            <a:endParaRPr lang="zh-CN" altLang="en-US" sz="600" i="0">
              <a:solidFill>
                <a:srgbClr val="7F7F7F"/>
              </a:solidFill>
              <a:latin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buNone/>
        <a:defRPr sz="2800" b="0" cap="all">
          <a:solidFill>
            <a:srgbClr val="404040"/>
          </a:solidFill>
          <a:latin typeface="Franklin Gothic Demi" pitchFamily="0" charset="0"/>
        </a:defRPr>
      </a:lvl1pPr>
    </p:titleStyle>
    <p:bodyStyle>
      <a:lvl1pPr marL="305943" indent="-305943" algn="l" defTabSz="914400" fontAlgn="auto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700">
          <a:solidFill>
            <a:srgbClr val="404040"/>
          </a:solidFill>
          <a:latin typeface="Franklin Gothic Book" pitchFamily="0" charset="0"/>
        </a:defRPr>
      </a:lvl1pPr>
      <a:lvl2pPr marL="629920" indent="-305943" algn="l" defTabSz="914400" fontAlgn="auto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400">
          <a:solidFill>
            <a:srgbClr val="404040"/>
          </a:solidFill>
          <a:latin typeface="Franklin Gothic Book" pitchFamily="0" charset="0"/>
        </a:defRPr>
      </a:lvl2pPr>
      <a:lvl3pPr marL="899795" indent="-269875" algn="l" defTabSz="914400" fontAlgn="auto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300">
          <a:solidFill>
            <a:srgbClr val="404040"/>
          </a:solidFill>
          <a:latin typeface="Franklin Gothic Book" pitchFamily="0" charset="0"/>
        </a:defRPr>
      </a:lvl3pPr>
      <a:lvl4pPr marL="1241806" indent="-233934" algn="l" defTabSz="914400" fontAlgn="auto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100">
          <a:solidFill>
            <a:srgbClr val="404040"/>
          </a:solidFill>
          <a:latin typeface="Franklin Gothic Book" pitchFamily="0" charset="0"/>
        </a:defRPr>
      </a:lvl4pPr>
      <a:lvl5pPr marL="1601851" indent="-233934" algn="l" defTabSz="914400" fontAlgn="auto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0" charset="0"/>
        <a:buChar char=""/>
        <a:defRPr sz="1100">
          <a:solidFill>
            <a:srgbClr val="404040"/>
          </a:solidFill>
          <a:latin typeface="Franklin Gothic Book" pitchFamily="0" charset="0"/>
        </a:defRPr>
      </a:lvl5pPr>
      <a:lvl6pPr marL="1899920" indent="-228600" algn="l" defTabSz="914400" fontAlgn="auto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0" charset="0"/>
        <a:buChar char=""/>
        <a:defRPr sz="1200">
          <a:solidFill>
            <a:schemeClr val="tx2"/>
          </a:solidFill>
          <a:latin typeface="Franklin Gothic Book" pitchFamily="0" charset="0"/>
        </a:defRPr>
      </a:lvl6pPr>
      <a:lvl7pPr marL="2199894" indent="-228600" algn="l" defTabSz="914400" fontAlgn="auto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0" charset="0"/>
        <a:buChar char=""/>
        <a:defRPr sz="1200">
          <a:solidFill>
            <a:schemeClr val="tx2"/>
          </a:solidFill>
          <a:latin typeface="Franklin Gothic Book" pitchFamily="0" charset="0"/>
        </a:defRPr>
      </a:lvl7pPr>
      <a:lvl8pPr marL="2499995" indent="-228600" algn="l" defTabSz="914400" fontAlgn="auto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0" charset="0"/>
        <a:buChar char=""/>
        <a:defRPr sz="1200">
          <a:solidFill>
            <a:schemeClr val="tx2"/>
          </a:solidFill>
          <a:latin typeface="Franklin Gothic Book" pitchFamily="0" charset="0"/>
        </a:defRPr>
      </a:lvl8pPr>
      <a:lvl9pPr marL="2499995" indent="-228600" algn="l" defTabSz="914400" fontAlgn="auto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0" charset="0"/>
        <a:buChar char=""/>
        <a:defRPr sz="1200">
          <a:solidFill>
            <a:schemeClr val="tx2"/>
          </a:solidFill>
          <a:latin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1359107" y="1821635"/>
            <a:ext cx="9144000" cy="9777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all" spc="0" baseline="0">
                <a:solidFill>
                  <a:schemeClr val="accent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Exploring Fandango Displayed Scores versus True User Ratings</a:t>
            </a:r>
            <a:endParaRPr lang="zh-CN" altLang="en-US" sz="3200" b="1" i="0" u="none" strike="noStrike" kern="0" cap="all" spc="0" baseline="0">
              <a:solidFill>
                <a:schemeClr val="accent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8" name="矩形"/>
          <p:cNvSpPr>
            <a:spLocks/>
          </p:cNvSpPr>
          <p:nvPr/>
        </p:nvSpPr>
        <p:spPr>
          <a:xfrm rot="0">
            <a:off x="-329781" y="1034320"/>
            <a:ext cx="12726649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CAPSTONE PROJECT</a:t>
            </a:r>
            <a:endParaRPr lang="zh-CN" altLang="en-US" sz="3200" b="1" i="0" u="none" strike="noStrike" kern="0" cap="none" spc="0" baseline="0">
              <a:solidFill>
                <a:srgbClr val="1481AC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3117529" y="4586365"/>
            <a:ext cx="7980183" cy="9772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Presented By:</a:t>
            </a:r>
            <a:endParaRPr lang="en-US" altLang="zh-CN" sz="2000" b="1" i="0" u="none" strike="noStrike" kern="0" cap="none" spc="0" baseline="0">
              <a:solidFill>
                <a:srgbClr val="1481AC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1. 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G.A.Anbu Selvi-B.tech Agricultural Engineering: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Park 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C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ollege of 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E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ngineering and 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T</a:t>
            </a:r>
            <a:r>
              <a:rPr lang="en-US" altLang="zh-CN" sz="2000" b="1" i="0" u="none" strike="noStrike" kern="0" cap="none" spc="0" baseline="0">
                <a:solidFill>
                  <a:srgbClr val="1481AC"/>
                </a:solidFill>
                <a:latin typeface="Arial" pitchFamily="0" charset="0"/>
                <a:ea typeface="Droid Sans" pitchFamily="0" charset="0"/>
                <a:cs typeface="Lucida Sans"/>
              </a:rPr>
              <a:t>echnology</a:t>
            </a:r>
            <a:endParaRPr lang="zh-CN" altLang="en-US" sz="2000" b="1" i="0" u="none" strike="noStrike" kern="0" cap="none" spc="0" baseline="0">
              <a:solidFill>
                <a:srgbClr val="1481AC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005213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References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404040"/>
                </a:solidFill>
                <a:latin typeface="Franklin Gothic Book" pitchFamily="0" charset="0"/>
                <a:ea typeface="Droid Sans" pitchFamily="0" charset="0"/>
                <a:cs typeface="Lucida Sans"/>
              </a:rPr>
              <a:t>Reference from kaggle website </a:t>
            </a: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2400" b="0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774789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5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all" spc="0" baseline="0">
                <a:solidFill>
                  <a:srgbClr val="002060"/>
                </a:solidFill>
                <a:latin typeface="Arial" pitchFamily="0" charset="0"/>
                <a:ea typeface="Droid Sans" pitchFamily="0" charset="0"/>
                <a:cs typeface="Lucida Sans"/>
              </a:rPr>
              <a:t>THANK YOU</a:t>
            </a:r>
            <a:endParaRPr lang="zh-CN" altLang="en-US" sz="2800" b="1" i="0" u="none" strike="noStrike" kern="0" cap="all" spc="0" baseline="0">
              <a:solidFill>
                <a:srgbClr val="002060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237112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all" spc="0" baseline="0">
                <a:solidFill>
                  <a:srgbClr val="002060"/>
                </a:solidFill>
                <a:latin typeface="Arial" pitchFamily="0" charset="0"/>
                <a:ea typeface="Droid Sans" pitchFamily="0" charset="0"/>
                <a:cs typeface="Lucida Sans"/>
              </a:rPr>
              <a:t>OUTLINE</a:t>
            </a:r>
            <a:endParaRPr lang="zh-CN" altLang="en-US" sz="2800" b="1" i="0" u="none" strike="noStrike" kern="0" cap="all" spc="0" baseline="0">
              <a:solidFill>
                <a:srgbClr val="002060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838200" y="1618937"/>
            <a:ext cx="11019021" cy="5239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  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Problem Statement 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Proposed System/Solution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System </a:t>
            </a: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Development Approach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Algorithm &amp; Deployment  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Result 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Conclusion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Future Scope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2000" b="1" i="0" u="none" strike="noStrike" kern="0" cap="none" spc="0" baseline="0">
                <a:solidFill>
                  <a:srgbClr val="404040"/>
                </a:solidFill>
                <a:latin typeface="Arial" pitchFamily="0" charset="0"/>
                <a:ea typeface="Droid Sans" pitchFamily="0" charset="0"/>
                <a:cs typeface="Lucida Sans"/>
              </a:rPr>
              <a:t>References</a:t>
            </a: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zh-CN" altLang="en-US" sz="1700" b="0" i="0" u="none" strike="noStrike" kern="0" cap="none" spc="0" baseline="0">
              <a:solidFill>
                <a:srgbClr val="404040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1479587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Problem Statement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body" idx="1"/>
          </p:nvPr>
        </p:nvSpPr>
        <p:spPr>
          <a:xfrm rot="0">
            <a:off x="581196" y="1237630"/>
            <a:ext cx="10900829" cy="46733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Explore the relationship between popularity of a film and its rating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162410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Proposed Solution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441671" y="1087378"/>
            <a:ext cx="11613485" cy="55639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200" b="1" i="0" u="none" strike="noStrike" kern="0" cap="none" spc="0" baseline="0">
              <a:solidFill>
                <a:srgbClr val="404040"/>
              </a:solidFill>
              <a:latin typeface="Calibri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Explore the relationship between popularity of a film and its rating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A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scatterplot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showing the relationship between rating and votes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803644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System  Approach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Jupiter notebook</a:t>
            </a: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2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7072491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Algorithm &amp; Deployment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Comparison of Fandango Ratings to Other Sites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a 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scatterplot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exploring the relationship between RT Critic reviews and RT User reviews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Calculate the Mean Absolute Difference between RT scores and RT User scores as described above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create a distribution showing the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 </a:t>
            </a:r>
            <a:r>
              <a:rPr lang="en-US" altLang="zh-CN" sz="1700" b="1" i="1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absolute value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 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difference between Critics and Users on Rotten Tomatoes.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Display a 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scatterplot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of the 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Metacritic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Rating versus the 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Metacritic</a:t>
            </a:r>
            <a:r>
              <a:rPr lang="en-US" altLang="zh-CN" sz="17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 User rating.</a:t>
            </a:r>
            <a:endParaRPr lang="en-US" altLang="zh-CN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zh-CN" altLang="en-US" sz="17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71431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Result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Find a movie original ratings and find the scam </a:t>
            </a:r>
            <a:endParaRPr lang="en-US" altLang="zh-CN" sz="40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  <p:pic>
        <p:nvPicPr>
          <p:cNvPr id="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42502" y="2142524"/>
            <a:ext cx="7848170" cy="441243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0438089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Conclusion</a:t>
            </a:r>
            <a:endParaRPr lang="zh-CN" altLang="en-US" sz="40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We can save the money and dont go into the scam 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4694441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altLang="zh-CN" sz="2000" b="1" i="0" u="none" strike="noStrike" kern="0" cap="none" spc="0" baseline="0">
              <a:solidFill>
                <a:srgbClr val="404040"/>
              </a:solidFill>
              <a:latin typeface="Franklin Gothic Book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Helvetica Neue" pitchFamily="0" charset="0"/>
                <a:ea typeface="Droid Sans" pitchFamily="0" charset="0"/>
                <a:cs typeface="Lucida Sans"/>
              </a:rPr>
              <a:t>It will save the movie and escape from scam websites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0" charset="0"/>
              <a:buChar char=""/>
            </a:pP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Helvetica Neue" pitchFamily="0" charset="0"/>
              <a:ea typeface="Droid Sans" pitchFamily="0" charset="0"/>
              <a:cs typeface="Lucida Sans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535670" y="844659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all" spc="0" baseline="0">
                <a:solidFill>
                  <a:schemeClr val="accent1"/>
                </a:solidFill>
                <a:latin typeface="Arial" pitchFamily="0" charset="0"/>
                <a:ea typeface="Droid Sans" pitchFamily="0" charset="0"/>
                <a:cs typeface="Lucida Sans"/>
              </a:rPr>
              <a:t>Future scope</a:t>
            </a:r>
            <a:endParaRPr lang="zh-CN" altLang="en-US" sz="3200" b="1" i="0" u="none" strike="noStrike" kern="0" cap="all" spc="0" baseline="0">
              <a:solidFill>
                <a:schemeClr val="accent1"/>
              </a:solidFill>
              <a:latin typeface="Arial" pitchFamily="0" charset="0"/>
              <a:ea typeface="Droid Sans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86646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VT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ividendVTI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cp:lastModifiedBy>root</cp:lastModifiedBy>
  <cp:revision>0</cp:revision>
  <dcterms:created xsi:type="dcterms:W3CDTF">2024-03-31T02:56:17Z</dcterms:created>
  <dcterms:modified xsi:type="dcterms:W3CDTF">2024-04-04T08:55:43Z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f0100ef622ac41dfa39e7bf61a78120c</vt:lpwstr>
  </property>
</Properties>
</file>