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78FA9-8727-43FD-B0D5-E408B963BF96}" v="828" dt="2023-10-25T16:57:04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RIT KUMAR" userId="171a50681fb2a56a" providerId="LiveId" clId="{D6278FA9-8727-43FD-B0D5-E408B963BF96}"/>
    <pc:docChg chg="undo custSel addSld delSld modSld sldOrd">
      <pc:chgData name="ANCRIT KUMAR" userId="171a50681fb2a56a" providerId="LiveId" clId="{D6278FA9-8727-43FD-B0D5-E408B963BF96}" dt="2023-10-25T16:57:04.304" v="4847"/>
      <pc:docMkLst>
        <pc:docMk/>
      </pc:docMkLst>
      <pc:sldChg chg="addSp delSp modSp mod setBg">
        <pc:chgData name="ANCRIT KUMAR" userId="171a50681fb2a56a" providerId="LiveId" clId="{D6278FA9-8727-43FD-B0D5-E408B963BF96}" dt="2023-10-24T08:12:21.964" v="4447" actId="207"/>
        <pc:sldMkLst>
          <pc:docMk/>
          <pc:sldMk cId="1673077407" sldId="256"/>
        </pc:sldMkLst>
        <pc:spChg chg="del mod">
          <ac:chgData name="ANCRIT KUMAR" userId="171a50681fb2a56a" providerId="LiveId" clId="{D6278FA9-8727-43FD-B0D5-E408B963BF96}" dt="2023-10-22T05:23:40.449" v="8" actId="478"/>
          <ac:spMkLst>
            <pc:docMk/>
            <pc:sldMk cId="1673077407" sldId="256"/>
            <ac:spMk id="2" creationId="{A31EF444-B72D-4917-5401-961D59B59CA5}"/>
          </ac:spMkLst>
        </pc:spChg>
        <pc:spChg chg="mod">
          <ac:chgData name="ANCRIT KUMAR" userId="171a50681fb2a56a" providerId="LiveId" clId="{D6278FA9-8727-43FD-B0D5-E408B963BF96}" dt="2023-10-22T10:27:13.027" v="1074" actId="403"/>
          <ac:spMkLst>
            <pc:docMk/>
            <pc:sldMk cId="1673077407" sldId="256"/>
            <ac:spMk id="3" creationId="{2BCFD539-DD38-B2CF-E1EA-BB7391E73ABF}"/>
          </ac:spMkLst>
        </pc:spChg>
        <pc:spChg chg="add del mod">
          <ac:chgData name="ANCRIT KUMAR" userId="171a50681fb2a56a" providerId="LiveId" clId="{D6278FA9-8727-43FD-B0D5-E408B963BF96}" dt="2023-10-22T05:23:48.681" v="10" actId="478"/>
          <ac:spMkLst>
            <pc:docMk/>
            <pc:sldMk cId="1673077407" sldId="256"/>
            <ac:spMk id="10" creationId="{064F756F-22B6-4182-FC8D-F1AE6BC87B4C}"/>
          </ac:spMkLst>
        </pc:spChg>
        <pc:spChg chg="add mod">
          <ac:chgData name="ANCRIT KUMAR" userId="171a50681fb2a56a" providerId="LiveId" clId="{D6278FA9-8727-43FD-B0D5-E408B963BF96}" dt="2023-10-22T16:27:17.972" v="1600" actId="255"/>
          <ac:spMkLst>
            <pc:docMk/>
            <pc:sldMk cId="1673077407" sldId="256"/>
            <ac:spMk id="11" creationId="{1A0C813A-FBA2-4507-4F88-8E82CBBE821B}"/>
          </ac:spMkLst>
        </pc:spChg>
        <pc:graphicFrameChg chg="del mod">
          <ac:chgData name="ANCRIT KUMAR" userId="171a50681fb2a56a" providerId="LiveId" clId="{D6278FA9-8727-43FD-B0D5-E408B963BF96}" dt="2023-10-22T10:26:06.702" v="1060" actId="478"/>
          <ac:graphicFrameMkLst>
            <pc:docMk/>
            <pc:sldMk cId="1673077407" sldId="256"/>
            <ac:graphicFrameMk id="4" creationId="{00BEE0BD-F37F-7FB5-14D9-F668893C136F}"/>
          </ac:graphicFrameMkLst>
        </pc:graphicFrameChg>
        <pc:picChg chg="add del mod">
          <ac:chgData name="ANCRIT KUMAR" userId="171a50681fb2a56a" providerId="LiveId" clId="{D6278FA9-8727-43FD-B0D5-E408B963BF96}" dt="2023-10-22T05:22:28.929" v="3" actId="478"/>
          <ac:picMkLst>
            <pc:docMk/>
            <pc:sldMk cId="1673077407" sldId="256"/>
            <ac:picMk id="6" creationId="{E884AD78-BEC4-6475-7870-E21AC1BD5FE9}"/>
          </ac:picMkLst>
        </pc:picChg>
        <pc:picChg chg="add mod">
          <ac:chgData name="ANCRIT KUMAR" userId="171a50681fb2a56a" providerId="LiveId" clId="{D6278FA9-8727-43FD-B0D5-E408B963BF96}" dt="2023-10-24T08:12:21.964" v="4447" actId="207"/>
          <ac:picMkLst>
            <pc:docMk/>
            <pc:sldMk cId="1673077407" sldId="256"/>
            <ac:picMk id="8" creationId="{89E61450-F4B2-FFAD-6F27-BD921CCEDF36}"/>
          </ac:picMkLst>
        </pc:picChg>
      </pc:sldChg>
      <pc:sldChg chg="addSp delSp modSp new del mod setBg">
        <pc:chgData name="ANCRIT KUMAR" userId="171a50681fb2a56a" providerId="LiveId" clId="{D6278FA9-8727-43FD-B0D5-E408B963BF96}" dt="2023-10-22T10:27:37.546" v="1079" actId="2696"/>
        <pc:sldMkLst>
          <pc:docMk/>
          <pc:sldMk cId="4152198813" sldId="257"/>
        </pc:sldMkLst>
        <pc:spChg chg="del">
          <ac:chgData name="ANCRIT KUMAR" userId="171a50681fb2a56a" providerId="LiveId" clId="{D6278FA9-8727-43FD-B0D5-E408B963BF96}" dt="2023-10-22T09:08:18.963" v="346" actId="26606"/>
          <ac:spMkLst>
            <pc:docMk/>
            <pc:sldMk cId="4152198813" sldId="257"/>
            <ac:spMk id="2" creationId="{92B64F0B-B0C0-6DC2-980B-2836107F80D4}"/>
          </ac:spMkLst>
        </pc:spChg>
        <pc:spChg chg="del">
          <ac:chgData name="ANCRIT KUMAR" userId="171a50681fb2a56a" providerId="LiveId" clId="{D6278FA9-8727-43FD-B0D5-E408B963BF96}" dt="2023-10-22T09:08:18.963" v="346" actId="26606"/>
          <ac:spMkLst>
            <pc:docMk/>
            <pc:sldMk cId="4152198813" sldId="257"/>
            <ac:spMk id="3" creationId="{285AEC91-D6D1-5512-57D7-C9F1ADDC686C}"/>
          </ac:spMkLst>
        </pc:spChg>
        <pc:spChg chg="add mod">
          <ac:chgData name="ANCRIT KUMAR" userId="171a50681fb2a56a" providerId="LiveId" clId="{D6278FA9-8727-43FD-B0D5-E408B963BF96}" dt="2023-10-22T09:26:31.674" v="381" actId="21"/>
          <ac:spMkLst>
            <pc:docMk/>
            <pc:sldMk cId="4152198813" sldId="257"/>
            <ac:spMk id="7" creationId="{A3DCAF66-F51B-502D-0F1C-F24F3A669D38}"/>
          </ac:spMkLst>
        </pc:spChg>
        <pc:spChg chg="add">
          <ac:chgData name="ANCRIT KUMAR" userId="171a50681fb2a56a" providerId="LiveId" clId="{D6278FA9-8727-43FD-B0D5-E408B963BF96}" dt="2023-10-22T09:08:18.963" v="346" actId="26606"/>
          <ac:spMkLst>
            <pc:docMk/>
            <pc:sldMk cId="4152198813" sldId="257"/>
            <ac:spMk id="10" creationId="{22F15A2D-2324-487D-A02A-BF46C5C580EB}"/>
          </ac:spMkLst>
        </pc:spChg>
        <pc:spChg chg="add">
          <ac:chgData name="ANCRIT KUMAR" userId="171a50681fb2a56a" providerId="LiveId" clId="{D6278FA9-8727-43FD-B0D5-E408B963BF96}" dt="2023-10-22T09:08:18.963" v="346" actId="26606"/>
          <ac:spMkLst>
            <pc:docMk/>
            <pc:sldMk cId="4152198813" sldId="257"/>
            <ac:spMk id="12" creationId="{17A7F34E-D418-47E2-9F86-2C45BBC31210}"/>
          </ac:spMkLst>
        </pc:spChg>
        <pc:spChg chg="add">
          <ac:chgData name="ANCRIT KUMAR" userId="171a50681fb2a56a" providerId="LiveId" clId="{D6278FA9-8727-43FD-B0D5-E408B963BF96}" dt="2023-10-22T09:08:18.963" v="346" actId="26606"/>
          <ac:spMkLst>
            <pc:docMk/>
            <pc:sldMk cId="4152198813" sldId="257"/>
            <ac:spMk id="14" creationId="{2AEAFA59-923A-4F54-8B49-44C970BCC323}"/>
          </ac:spMkLst>
        </pc:spChg>
        <pc:picChg chg="add del mod">
          <ac:chgData name="ANCRIT KUMAR" userId="171a50681fb2a56a" providerId="LiveId" clId="{D6278FA9-8727-43FD-B0D5-E408B963BF96}" dt="2023-10-22T09:26:31.674" v="381" actId="21"/>
          <ac:picMkLst>
            <pc:docMk/>
            <pc:sldMk cId="4152198813" sldId="257"/>
            <ac:picMk id="5" creationId="{F16450CF-8711-39ED-5FB7-9B58FB7F7D2A}"/>
          </ac:picMkLst>
        </pc:picChg>
      </pc:sldChg>
      <pc:sldChg chg="addSp delSp modSp add mod setBg">
        <pc:chgData name="ANCRIT KUMAR" userId="171a50681fb2a56a" providerId="LiveId" clId="{D6278FA9-8727-43FD-B0D5-E408B963BF96}" dt="2023-10-24T08:13:31.019" v="4497"/>
        <pc:sldMkLst>
          <pc:docMk/>
          <pc:sldMk cId="3210224264" sldId="258"/>
        </pc:sldMkLst>
        <pc:spChg chg="add mod">
          <ac:chgData name="ANCRIT KUMAR" userId="171a50681fb2a56a" providerId="LiveId" clId="{D6278FA9-8727-43FD-B0D5-E408B963BF96}" dt="2023-10-22T10:37:17.217" v="1248" actId="1076"/>
          <ac:spMkLst>
            <pc:docMk/>
            <pc:sldMk cId="3210224264" sldId="258"/>
            <ac:spMk id="2" creationId="{4461E5ED-5ACF-07D0-82D3-628B9E54939D}"/>
          </ac:spMkLst>
        </pc:spChg>
        <pc:spChg chg="mod">
          <ac:chgData name="ANCRIT KUMAR" userId="171a50681fb2a56a" providerId="LiveId" clId="{D6278FA9-8727-43FD-B0D5-E408B963BF96}" dt="2023-10-22T10:08:32.513" v="445" actId="27636"/>
          <ac:spMkLst>
            <pc:docMk/>
            <pc:sldMk cId="3210224264" sldId="258"/>
            <ac:spMk id="3" creationId="{2BCFD539-DD38-B2CF-E1EA-BB7391E73ABF}"/>
          </ac:spMkLst>
        </pc:spChg>
        <pc:spChg chg="add mod">
          <ac:chgData name="ANCRIT KUMAR" userId="171a50681fb2a56a" providerId="LiveId" clId="{D6278FA9-8727-43FD-B0D5-E408B963BF96}" dt="2023-10-22T10:22:51.611" v="1053" actId="20577"/>
          <ac:spMkLst>
            <pc:docMk/>
            <pc:sldMk cId="3210224264" sldId="258"/>
            <ac:spMk id="4" creationId="{CD889519-75CA-C856-709F-E5FB4E4671AB}"/>
          </ac:spMkLst>
        </pc:spChg>
        <pc:spChg chg="add mod">
          <ac:chgData name="ANCRIT KUMAR" userId="171a50681fb2a56a" providerId="LiveId" clId="{D6278FA9-8727-43FD-B0D5-E408B963BF96}" dt="2023-10-22T16:27:38.632" v="1602" actId="115"/>
          <ac:spMkLst>
            <pc:docMk/>
            <pc:sldMk cId="3210224264" sldId="258"/>
            <ac:spMk id="5" creationId="{E9EC93EB-EE75-209A-EFCF-7D8787512513}"/>
          </ac:spMkLst>
        </pc:spChg>
        <pc:spChg chg="del mod">
          <ac:chgData name="ANCRIT KUMAR" userId="171a50681fb2a56a" providerId="LiveId" clId="{D6278FA9-8727-43FD-B0D5-E408B963BF96}" dt="2023-10-22T10:07:30.135" v="434" actId="478"/>
          <ac:spMkLst>
            <pc:docMk/>
            <pc:sldMk cId="3210224264" sldId="258"/>
            <ac:spMk id="11" creationId="{1A0C813A-FBA2-4507-4F88-8E82CBBE821B}"/>
          </ac:spMkLst>
        </pc:spChg>
        <pc:graphicFrameChg chg="add mod">
          <ac:chgData name="ANCRIT KUMAR" userId="171a50681fb2a56a" providerId="LiveId" clId="{D6278FA9-8727-43FD-B0D5-E408B963BF96}" dt="2023-10-22T09:23:42.730" v="349"/>
          <ac:graphicFrameMkLst>
            <pc:docMk/>
            <pc:sldMk cId="3210224264" sldId="258"/>
            <ac:graphicFrameMk id="2" creationId="{C3919254-FAA3-D709-4EFB-A6D21216A245}"/>
          </ac:graphicFrameMkLst>
        </pc:graphicFrameChg>
        <pc:graphicFrameChg chg="del">
          <ac:chgData name="ANCRIT KUMAR" userId="171a50681fb2a56a" providerId="LiveId" clId="{D6278FA9-8727-43FD-B0D5-E408B963BF96}" dt="2023-10-22T09:23:44.823" v="350" actId="478"/>
          <ac:graphicFrameMkLst>
            <pc:docMk/>
            <pc:sldMk cId="3210224264" sldId="258"/>
            <ac:graphicFrameMk id="4" creationId="{00BEE0BD-F37F-7FB5-14D9-F668893C136F}"/>
          </ac:graphicFrameMkLst>
        </pc:graphicFrameChg>
        <pc:graphicFrameChg chg="add del mod">
          <ac:chgData name="ANCRIT KUMAR" userId="171a50681fb2a56a" providerId="LiveId" clId="{D6278FA9-8727-43FD-B0D5-E408B963BF96}" dt="2023-10-22T09:24:48.676" v="359" actId="21"/>
          <ac:graphicFrameMkLst>
            <pc:docMk/>
            <pc:sldMk cId="3210224264" sldId="258"/>
            <ac:graphicFrameMk id="5" creationId="{C3919254-FAA3-D709-4EFB-A6D21216A245}"/>
          </ac:graphicFrameMkLst>
        </pc:graphicFrameChg>
        <pc:picChg chg="add mod">
          <ac:chgData name="ANCRIT KUMAR" userId="171a50681fb2a56a" providerId="LiveId" clId="{D6278FA9-8727-43FD-B0D5-E408B963BF96}" dt="2023-10-22T10:37:26.421" v="1250" actId="14100"/>
          <ac:picMkLst>
            <pc:docMk/>
            <pc:sldMk cId="3210224264" sldId="258"/>
            <ac:picMk id="6" creationId="{1975CCC8-E1BF-A124-813F-497FF1EC10BB}"/>
          </ac:picMkLst>
        </pc:picChg>
        <pc:picChg chg="del">
          <ac:chgData name="ANCRIT KUMAR" userId="171a50681fb2a56a" providerId="LiveId" clId="{D6278FA9-8727-43FD-B0D5-E408B963BF96}" dt="2023-10-22T09:24:40.465" v="358" actId="478"/>
          <ac:picMkLst>
            <pc:docMk/>
            <pc:sldMk cId="3210224264" sldId="258"/>
            <ac:picMk id="8" creationId="{89E61450-F4B2-FFAD-6F27-BD921CCEDF36}"/>
          </ac:picMkLst>
        </pc:picChg>
        <pc:picChg chg="add mod">
          <ac:chgData name="ANCRIT KUMAR" userId="171a50681fb2a56a" providerId="LiveId" clId="{D6278FA9-8727-43FD-B0D5-E408B963BF96}" dt="2023-10-22T10:37:22.179" v="1249" actId="1076"/>
          <ac:picMkLst>
            <pc:docMk/>
            <pc:sldMk cId="3210224264" sldId="258"/>
            <ac:picMk id="9" creationId="{88DD48F8-E1A4-A237-A6CF-B3FA189918DD}"/>
          </ac:picMkLst>
        </pc:picChg>
      </pc:sldChg>
      <pc:sldChg chg="add del ord setBg">
        <pc:chgData name="ANCRIT KUMAR" userId="171a50681fb2a56a" providerId="LiveId" clId="{D6278FA9-8727-43FD-B0D5-E408B963BF96}" dt="2023-10-22T06:40:50.499" v="343" actId="2696"/>
        <pc:sldMkLst>
          <pc:docMk/>
          <pc:sldMk cId="3954437995" sldId="258"/>
        </pc:sldMkLst>
      </pc:sldChg>
      <pc:sldChg chg="addSp delSp modSp add del mod setBg">
        <pc:chgData name="ANCRIT KUMAR" userId="171a50681fb2a56a" providerId="LiveId" clId="{D6278FA9-8727-43FD-B0D5-E408B963BF96}" dt="2023-10-22T10:27:33.986" v="1078" actId="2696"/>
        <pc:sldMkLst>
          <pc:docMk/>
          <pc:sldMk cId="2010740172" sldId="259"/>
        </pc:sldMkLst>
        <pc:spChg chg="del">
          <ac:chgData name="ANCRIT KUMAR" userId="171a50681fb2a56a" providerId="LiveId" clId="{D6278FA9-8727-43FD-B0D5-E408B963BF96}" dt="2023-10-22T09:25:35.761" v="364" actId="478"/>
          <ac:spMkLst>
            <pc:docMk/>
            <pc:sldMk cId="2010740172" sldId="259"/>
            <ac:spMk id="3" creationId="{2BCFD539-DD38-B2CF-E1EA-BB7391E73ABF}"/>
          </ac:spMkLst>
        </pc:spChg>
        <pc:spChg chg="add mod">
          <ac:chgData name="ANCRIT KUMAR" userId="171a50681fb2a56a" providerId="LiveId" clId="{D6278FA9-8727-43FD-B0D5-E408B963BF96}" dt="2023-10-22T09:26:21.644" v="379" actId="26606"/>
          <ac:spMkLst>
            <pc:docMk/>
            <pc:sldMk cId="2010740172" sldId="259"/>
            <ac:spMk id="4" creationId="{D766E97D-BC94-2827-8723-35A197DEB2F7}"/>
          </ac:spMkLst>
        </pc:spChg>
        <pc:spChg chg="add del">
          <ac:chgData name="ANCRIT KUMAR" userId="171a50681fb2a56a" providerId="LiveId" clId="{D6278FA9-8727-43FD-B0D5-E408B963BF96}" dt="2023-10-22T09:25:58.890" v="369" actId="26606"/>
          <ac:spMkLst>
            <pc:docMk/>
            <pc:sldMk cId="2010740172" sldId="259"/>
            <ac:spMk id="10" creationId="{A8384FB5-9ADC-4DDC-881B-597D56F5B15D}"/>
          </ac:spMkLst>
        </pc:spChg>
        <pc:spChg chg="del mod">
          <ac:chgData name="ANCRIT KUMAR" userId="171a50681fb2a56a" providerId="LiveId" clId="{D6278FA9-8727-43FD-B0D5-E408B963BF96}" dt="2023-10-22T09:25:09.393" v="363" actId="478"/>
          <ac:spMkLst>
            <pc:docMk/>
            <pc:sldMk cId="2010740172" sldId="259"/>
            <ac:spMk id="11" creationId="{1A0C813A-FBA2-4507-4F88-8E82CBBE821B}"/>
          </ac:spMkLst>
        </pc:spChg>
        <pc:spChg chg="add del">
          <ac:chgData name="ANCRIT KUMAR" userId="171a50681fb2a56a" providerId="LiveId" clId="{D6278FA9-8727-43FD-B0D5-E408B963BF96}" dt="2023-10-22T09:25:58.890" v="369" actId="26606"/>
          <ac:spMkLst>
            <pc:docMk/>
            <pc:sldMk cId="2010740172" sldId="259"/>
            <ac:spMk id="12" creationId="{91E5A9A7-95C6-4F4F-B00E-C82E07FE62EF}"/>
          </ac:spMkLst>
        </pc:spChg>
        <pc:spChg chg="add del">
          <ac:chgData name="ANCRIT KUMAR" userId="171a50681fb2a56a" providerId="LiveId" clId="{D6278FA9-8727-43FD-B0D5-E408B963BF96}" dt="2023-10-22T09:25:58.890" v="369" actId="26606"/>
          <ac:spMkLst>
            <pc:docMk/>
            <pc:sldMk cId="2010740172" sldId="259"/>
            <ac:spMk id="14" creationId="{D07DD2DE-F619-49DD-B5E7-03A290FF4ED1}"/>
          </ac:spMkLst>
        </pc:spChg>
        <pc:spChg chg="add del">
          <ac:chgData name="ANCRIT KUMAR" userId="171a50681fb2a56a" providerId="LiveId" clId="{D6278FA9-8727-43FD-B0D5-E408B963BF96}" dt="2023-10-22T09:25:58.890" v="369" actId="26606"/>
          <ac:spMkLst>
            <pc:docMk/>
            <pc:sldMk cId="2010740172" sldId="259"/>
            <ac:spMk id="16" creationId="{85149191-5F60-4A28-AAFF-039F96B0F3EC}"/>
          </ac:spMkLst>
        </pc:spChg>
        <pc:spChg chg="add del">
          <ac:chgData name="ANCRIT KUMAR" userId="171a50681fb2a56a" providerId="LiveId" clId="{D6278FA9-8727-43FD-B0D5-E408B963BF96}" dt="2023-10-22T09:26:03.166" v="372" actId="26606"/>
          <ac:spMkLst>
            <pc:docMk/>
            <pc:sldMk cId="2010740172" sldId="259"/>
            <ac:spMk id="17" creationId="{B81933D1-5615-42C7-9C0B-4EB7105CCE2D}"/>
          </ac:spMkLst>
        </pc:spChg>
        <pc:spChg chg="add del">
          <ac:chgData name="ANCRIT KUMAR" userId="171a50681fb2a56a" providerId="LiveId" clId="{D6278FA9-8727-43FD-B0D5-E408B963BF96}" dt="2023-10-22T09:25:58.890" v="369" actId="26606"/>
          <ac:spMkLst>
            <pc:docMk/>
            <pc:sldMk cId="2010740172" sldId="259"/>
            <ac:spMk id="18" creationId="{F8260ED5-17F7-4158-B241-D51DD4CF1B7E}"/>
          </ac:spMkLst>
        </pc:spChg>
        <pc:spChg chg="add del">
          <ac:chgData name="ANCRIT KUMAR" userId="171a50681fb2a56a" providerId="LiveId" clId="{D6278FA9-8727-43FD-B0D5-E408B963BF96}" dt="2023-10-22T09:26:03.166" v="372" actId="26606"/>
          <ac:spMkLst>
            <pc:docMk/>
            <pc:sldMk cId="2010740172" sldId="259"/>
            <ac:spMk id="19" creationId="{19C9EAEA-39D0-4B0E-A0EB-51E7B26740B1}"/>
          </ac:spMkLst>
        </pc:spChg>
        <pc:spChg chg="add del">
          <ac:chgData name="ANCRIT KUMAR" userId="171a50681fb2a56a" providerId="LiveId" clId="{D6278FA9-8727-43FD-B0D5-E408B963BF96}" dt="2023-10-22T09:26:03.166" v="372" actId="26606"/>
          <ac:spMkLst>
            <pc:docMk/>
            <pc:sldMk cId="2010740172" sldId="259"/>
            <ac:spMk id="20" creationId="{47942995-B07F-4636-9A06-C6A104B260A8}"/>
          </ac:spMkLst>
        </pc:spChg>
        <pc:spChg chg="add del">
          <ac:chgData name="ANCRIT KUMAR" userId="171a50681fb2a56a" providerId="LiveId" clId="{D6278FA9-8727-43FD-B0D5-E408B963BF96}" dt="2023-10-22T09:26:08.546" v="375" actId="26606"/>
          <ac:spMkLst>
            <pc:docMk/>
            <pc:sldMk cId="2010740172" sldId="259"/>
            <ac:spMk id="25" creationId="{23D09407-53BC-485E-B4CE-BC5E4FC4B25B}"/>
          </ac:spMkLst>
        </pc:spChg>
        <pc:spChg chg="add del">
          <ac:chgData name="ANCRIT KUMAR" userId="171a50681fb2a56a" providerId="LiveId" clId="{D6278FA9-8727-43FD-B0D5-E408B963BF96}" dt="2023-10-22T09:26:08.546" v="375" actId="26606"/>
          <ac:spMkLst>
            <pc:docMk/>
            <pc:sldMk cId="2010740172" sldId="259"/>
            <ac:spMk id="26" creationId="{921DB988-49FC-4608-B0A2-E2F3A4019041}"/>
          </ac:spMkLst>
        </pc:spChg>
        <pc:spChg chg="add del">
          <ac:chgData name="ANCRIT KUMAR" userId="171a50681fb2a56a" providerId="LiveId" clId="{D6278FA9-8727-43FD-B0D5-E408B963BF96}" dt="2023-10-22T09:26:21.629" v="378" actId="26606"/>
          <ac:spMkLst>
            <pc:docMk/>
            <pc:sldMk cId="2010740172" sldId="259"/>
            <ac:spMk id="36" creationId="{665DBBEF-238B-476B-96AB-8AAC3224ECEA}"/>
          </ac:spMkLst>
        </pc:spChg>
        <pc:spChg chg="add del">
          <ac:chgData name="ANCRIT KUMAR" userId="171a50681fb2a56a" providerId="LiveId" clId="{D6278FA9-8727-43FD-B0D5-E408B963BF96}" dt="2023-10-22T09:26:21.629" v="378" actId="26606"/>
          <ac:spMkLst>
            <pc:docMk/>
            <pc:sldMk cId="2010740172" sldId="259"/>
            <ac:spMk id="37" creationId="{3FCFB1DE-0B7E-48CC-BA90-B2AB0889F9D6}"/>
          </ac:spMkLst>
        </pc:spChg>
        <pc:spChg chg="add">
          <ac:chgData name="ANCRIT KUMAR" userId="171a50681fb2a56a" providerId="LiveId" clId="{D6278FA9-8727-43FD-B0D5-E408B963BF96}" dt="2023-10-22T09:26:21.644" v="379" actId="26606"/>
          <ac:spMkLst>
            <pc:docMk/>
            <pc:sldMk cId="2010740172" sldId="259"/>
            <ac:spMk id="39" creationId="{A8384FB5-9ADC-4DDC-881B-597D56F5B15D}"/>
          </ac:spMkLst>
        </pc:spChg>
        <pc:spChg chg="add">
          <ac:chgData name="ANCRIT KUMAR" userId="171a50681fb2a56a" providerId="LiveId" clId="{D6278FA9-8727-43FD-B0D5-E408B963BF96}" dt="2023-10-22T09:26:21.644" v="379" actId="26606"/>
          <ac:spMkLst>
            <pc:docMk/>
            <pc:sldMk cId="2010740172" sldId="259"/>
            <ac:spMk id="40" creationId="{91E5A9A7-95C6-4F4F-B00E-C82E07FE62EF}"/>
          </ac:spMkLst>
        </pc:spChg>
        <pc:spChg chg="add">
          <ac:chgData name="ANCRIT KUMAR" userId="171a50681fb2a56a" providerId="LiveId" clId="{D6278FA9-8727-43FD-B0D5-E408B963BF96}" dt="2023-10-22T09:26:21.644" v="379" actId="26606"/>
          <ac:spMkLst>
            <pc:docMk/>
            <pc:sldMk cId="2010740172" sldId="259"/>
            <ac:spMk id="41" creationId="{D07DD2DE-F619-49DD-B5E7-03A290FF4ED1}"/>
          </ac:spMkLst>
        </pc:spChg>
        <pc:spChg chg="add">
          <ac:chgData name="ANCRIT KUMAR" userId="171a50681fb2a56a" providerId="LiveId" clId="{D6278FA9-8727-43FD-B0D5-E408B963BF96}" dt="2023-10-22T09:26:21.644" v="379" actId="26606"/>
          <ac:spMkLst>
            <pc:docMk/>
            <pc:sldMk cId="2010740172" sldId="259"/>
            <ac:spMk id="42" creationId="{85149191-5F60-4A28-AAFF-039F96B0F3EC}"/>
          </ac:spMkLst>
        </pc:spChg>
        <pc:spChg chg="add">
          <ac:chgData name="ANCRIT KUMAR" userId="171a50681fb2a56a" providerId="LiveId" clId="{D6278FA9-8727-43FD-B0D5-E408B963BF96}" dt="2023-10-22T09:26:21.644" v="379" actId="26606"/>
          <ac:spMkLst>
            <pc:docMk/>
            <pc:sldMk cId="2010740172" sldId="259"/>
            <ac:spMk id="43" creationId="{F8260ED5-17F7-4158-B241-D51DD4CF1B7E}"/>
          </ac:spMkLst>
        </pc:spChg>
        <pc:grpChg chg="add del">
          <ac:chgData name="ANCRIT KUMAR" userId="171a50681fb2a56a" providerId="LiveId" clId="{D6278FA9-8727-43FD-B0D5-E408B963BF96}" dt="2023-10-22T09:26:03.166" v="372" actId="26606"/>
          <ac:grpSpMkLst>
            <pc:docMk/>
            <pc:sldMk cId="2010740172" sldId="259"/>
            <ac:grpSpMk id="21" creationId="{032D8612-31EB-44CF-A1D0-14FD4C705424}"/>
          </ac:grpSpMkLst>
        </pc:grpChg>
        <pc:grpChg chg="add del">
          <ac:chgData name="ANCRIT KUMAR" userId="171a50681fb2a56a" providerId="LiveId" clId="{D6278FA9-8727-43FD-B0D5-E408B963BF96}" dt="2023-10-22T09:26:08.546" v="375" actId="26606"/>
          <ac:grpSpMkLst>
            <pc:docMk/>
            <pc:sldMk cId="2010740172" sldId="259"/>
            <ac:grpSpMk id="27" creationId="{E9B930FD-8671-4C4C-ADCF-73AC1D0CD417}"/>
          </ac:grpSpMkLst>
        </pc:grpChg>
        <pc:grpChg chg="add del">
          <ac:chgData name="ANCRIT KUMAR" userId="171a50681fb2a56a" providerId="LiveId" clId="{D6278FA9-8727-43FD-B0D5-E408B963BF96}" dt="2023-10-22T09:26:08.546" v="375" actId="26606"/>
          <ac:grpSpMkLst>
            <pc:docMk/>
            <pc:sldMk cId="2010740172" sldId="259"/>
            <ac:grpSpMk id="32" creationId="{383C2651-AE0C-4AE4-8725-E2F9414FE219}"/>
          </ac:grpSpMkLst>
        </pc:grpChg>
        <pc:graphicFrameChg chg="add del mod">
          <ac:chgData name="ANCRIT KUMAR" userId="171a50681fb2a56a" providerId="LiveId" clId="{D6278FA9-8727-43FD-B0D5-E408B963BF96}" dt="2023-10-22T10:27:29.183" v="1077" actId="21"/>
          <ac:graphicFrameMkLst>
            <pc:docMk/>
            <pc:sldMk cId="2010740172" sldId="259"/>
            <ac:graphicFrameMk id="5" creationId="{114E7793-777C-6F8D-6F78-727A46D124A8}"/>
          </ac:graphicFrameMkLst>
        </pc:graphicFrameChg>
      </pc:sldChg>
      <pc:sldChg chg="add del setBg">
        <pc:chgData name="ANCRIT KUMAR" userId="171a50681fb2a56a" providerId="LiveId" clId="{D6278FA9-8727-43FD-B0D5-E408B963BF96}" dt="2023-10-22T06:40:38.176" v="342" actId="47"/>
        <pc:sldMkLst>
          <pc:docMk/>
          <pc:sldMk cId="3706984096" sldId="259"/>
        </pc:sldMkLst>
      </pc:sldChg>
      <pc:sldChg chg="delSp modSp add mod setBg">
        <pc:chgData name="ANCRIT KUMAR" userId="171a50681fb2a56a" providerId="LiveId" clId="{D6278FA9-8727-43FD-B0D5-E408B963BF96}" dt="2023-10-24T08:14:09.044" v="4502"/>
        <pc:sldMkLst>
          <pc:docMk/>
          <pc:sldMk cId="1134742936" sldId="260"/>
        </pc:sldMkLst>
        <pc:spChg chg="mod">
          <ac:chgData name="ANCRIT KUMAR" userId="171a50681fb2a56a" providerId="LiveId" clId="{D6278FA9-8727-43FD-B0D5-E408B963BF96}" dt="2023-10-22T10:33:37.909" v="1204" actId="403"/>
          <ac:spMkLst>
            <pc:docMk/>
            <pc:sldMk cId="1134742936" sldId="260"/>
            <ac:spMk id="3" creationId="{2BCFD539-DD38-B2CF-E1EA-BB7391E73ABF}"/>
          </ac:spMkLst>
        </pc:spChg>
        <pc:spChg chg="del mod">
          <ac:chgData name="ANCRIT KUMAR" userId="171a50681fb2a56a" providerId="LiveId" clId="{D6278FA9-8727-43FD-B0D5-E408B963BF96}" dt="2023-10-22T10:25:47.425" v="1057" actId="478"/>
          <ac:spMkLst>
            <pc:docMk/>
            <pc:sldMk cId="1134742936" sldId="260"/>
            <ac:spMk id="11" creationId="{1A0C813A-FBA2-4507-4F88-8E82CBBE821B}"/>
          </ac:spMkLst>
        </pc:spChg>
        <pc:graphicFrameChg chg="mod">
          <ac:chgData name="ANCRIT KUMAR" userId="171a50681fb2a56a" providerId="LiveId" clId="{D6278FA9-8727-43FD-B0D5-E408B963BF96}" dt="2023-10-24T08:14:09.044" v="4502"/>
          <ac:graphicFrameMkLst>
            <pc:docMk/>
            <pc:sldMk cId="1134742936" sldId="260"/>
            <ac:graphicFrameMk id="4" creationId="{00BEE0BD-F37F-7FB5-14D9-F668893C136F}"/>
          </ac:graphicFrameMkLst>
        </pc:graphicFrameChg>
        <pc:picChg chg="del">
          <ac:chgData name="ANCRIT KUMAR" userId="171a50681fb2a56a" providerId="LiveId" clId="{D6278FA9-8727-43FD-B0D5-E408B963BF96}" dt="2023-10-22T10:25:35.730" v="1055" actId="478"/>
          <ac:picMkLst>
            <pc:docMk/>
            <pc:sldMk cId="1134742936" sldId="260"/>
            <ac:picMk id="8" creationId="{89E61450-F4B2-FFAD-6F27-BD921CCEDF36}"/>
          </ac:picMkLst>
        </pc:picChg>
      </pc:sldChg>
      <pc:sldChg chg="addSp delSp modSp add mod setBg">
        <pc:chgData name="ANCRIT KUMAR" userId="171a50681fb2a56a" providerId="LiveId" clId="{D6278FA9-8727-43FD-B0D5-E408B963BF96}" dt="2023-10-24T08:15:25.506" v="4515" actId="1076"/>
        <pc:sldMkLst>
          <pc:docMk/>
          <pc:sldMk cId="3303166304" sldId="261"/>
        </pc:sldMkLst>
        <pc:spChg chg="del mod">
          <ac:chgData name="ANCRIT KUMAR" userId="171a50681fb2a56a" providerId="LiveId" clId="{D6278FA9-8727-43FD-B0D5-E408B963BF96}" dt="2023-10-22T10:27:47.633" v="1083" actId="478"/>
          <ac:spMkLst>
            <pc:docMk/>
            <pc:sldMk cId="3303166304" sldId="261"/>
            <ac:spMk id="2" creationId="{4461E5ED-5ACF-07D0-82D3-628B9E54939D}"/>
          </ac:spMkLst>
        </pc:spChg>
        <pc:spChg chg="mod">
          <ac:chgData name="ANCRIT KUMAR" userId="171a50681fb2a56a" providerId="LiveId" clId="{D6278FA9-8727-43FD-B0D5-E408B963BF96}" dt="2023-10-22T10:41:47.271" v="1448" actId="20577"/>
          <ac:spMkLst>
            <pc:docMk/>
            <pc:sldMk cId="3303166304" sldId="261"/>
            <ac:spMk id="3" creationId="{2BCFD539-DD38-B2CF-E1EA-BB7391E73ABF}"/>
          </ac:spMkLst>
        </pc:spChg>
        <pc:spChg chg="del">
          <ac:chgData name="ANCRIT KUMAR" userId="171a50681fb2a56a" providerId="LiveId" clId="{D6278FA9-8727-43FD-B0D5-E408B963BF96}" dt="2023-10-22T10:28:44.649" v="1085" actId="478"/>
          <ac:spMkLst>
            <pc:docMk/>
            <pc:sldMk cId="3303166304" sldId="261"/>
            <ac:spMk id="4" creationId="{CD889519-75CA-C856-709F-E5FB4E4671AB}"/>
          </ac:spMkLst>
        </pc:spChg>
        <pc:spChg chg="add del">
          <ac:chgData name="ANCRIT KUMAR" userId="171a50681fb2a56a" providerId="LiveId" clId="{D6278FA9-8727-43FD-B0D5-E408B963BF96}" dt="2023-10-22T10:29:04.580" v="1088" actId="26606"/>
          <ac:spMkLst>
            <pc:docMk/>
            <pc:sldMk cId="3303166304" sldId="261"/>
            <ac:spMk id="10" creationId="{A3363022-C969-41E9-8EB2-E4C94908C1FA}"/>
          </ac:spMkLst>
        </pc:spChg>
        <pc:spChg chg="add del">
          <ac:chgData name="ANCRIT KUMAR" userId="171a50681fb2a56a" providerId="LiveId" clId="{D6278FA9-8727-43FD-B0D5-E408B963BF96}" dt="2023-10-22T10:29:04.580" v="1088" actId="26606"/>
          <ac:spMkLst>
            <pc:docMk/>
            <pc:sldMk cId="3303166304" sldId="261"/>
            <ac:spMk id="12" creationId="{8D1AD6B3-BE88-4CEB-BA17-790657CC4729}"/>
          </ac:spMkLst>
        </pc:spChg>
        <pc:spChg chg="add del">
          <ac:chgData name="ANCRIT KUMAR" userId="171a50681fb2a56a" providerId="LiveId" clId="{D6278FA9-8727-43FD-B0D5-E408B963BF96}" dt="2023-10-22T10:29:07.087" v="1090" actId="26606"/>
          <ac:spMkLst>
            <pc:docMk/>
            <pc:sldMk cId="3303166304" sldId="261"/>
            <ac:spMk id="19" creationId="{A8384FB5-9ADC-4DDC-881B-597D56F5B15D}"/>
          </ac:spMkLst>
        </pc:spChg>
        <pc:spChg chg="add del">
          <ac:chgData name="ANCRIT KUMAR" userId="171a50681fb2a56a" providerId="LiveId" clId="{D6278FA9-8727-43FD-B0D5-E408B963BF96}" dt="2023-10-22T10:29:07.087" v="1090" actId="26606"/>
          <ac:spMkLst>
            <pc:docMk/>
            <pc:sldMk cId="3303166304" sldId="261"/>
            <ac:spMk id="20" creationId="{1199E1B1-A8C0-4FE8-A5A8-1CB41D69F857}"/>
          </ac:spMkLst>
        </pc:spChg>
        <pc:spChg chg="add del">
          <ac:chgData name="ANCRIT KUMAR" userId="171a50681fb2a56a" providerId="LiveId" clId="{D6278FA9-8727-43FD-B0D5-E408B963BF96}" dt="2023-10-22T10:29:07.087" v="1090" actId="26606"/>
          <ac:spMkLst>
            <pc:docMk/>
            <pc:sldMk cId="3303166304" sldId="261"/>
            <ac:spMk id="21" creationId="{84A8DE83-DE75-4B41-9DB4-A7EC0B0DEC0B}"/>
          </ac:spMkLst>
        </pc:spChg>
        <pc:spChg chg="add del">
          <ac:chgData name="ANCRIT KUMAR" userId="171a50681fb2a56a" providerId="LiveId" clId="{D6278FA9-8727-43FD-B0D5-E408B963BF96}" dt="2023-10-22T10:29:07.087" v="1090" actId="26606"/>
          <ac:spMkLst>
            <pc:docMk/>
            <pc:sldMk cId="3303166304" sldId="261"/>
            <ac:spMk id="22" creationId="{A7009A0A-BEF5-4EAC-AF15-E4F9F002E239}"/>
          </ac:spMkLst>
        </pc:spChg>
        <pc:grpChg chg="add del">
          <ac:chgData name="ANCRIT KUMAR" userId="171a50681fb2a56a" providerId="LiveId" clId="{D6278FA9-8727-43FD-B0D5-E408B963BF96}" dt="2023-10-22T10:29:04.580" v="1088" actId="26606"/>
          <ac:grpSpMkLst>
            <pc:docMk/>
            <pc:sldMk cId="3303166304" sldId="261"/>
            <ac:grpSpMk id="14" creationId="{89D1390B-7E13-4B4F-9CB2-391063412E54}"/>
          </ac:grpSpMkLst>
        </pc:grpChg>
        <pc:graphicFrameChg chg="add mod">
          <ac:chgData name="ANCRIT KUMAR" userId="171a50681fb2a56a" providerId="LiveId" clId="{D6278FA9-8727-43FD-B0D5-E408B963BF96}" dt="2023-10-24T08:15:25.506" v="4515" actId="1076"/>
          <ac:graphicFrameMkLst>
            <pc:docMk/>
            <pc:sldMk cId="3303166304" sldId="261"/>
            <ac:graphicFrameMk id="5" creationId="{4E57B0E9-C4EE-3A10-E636-47678EAF79FA}"/>
          </ac:graphicFrameMkLst>
        </pc:graphicFrameChg>
        <pc:picChg chg="del">
          <ac:chgData name="ANCRIT KUMAR" userId="171a50681fb2a56a" providerId="LiveId" clId="{D6278FA9-8727-43FD-B0D5-E408B963BF96}" dt="2023-10-22T10:28:38.607" v="1084" actId="478"/>
          <ac:picMkLst>
            <pc:docMk/>
            <pc:sldMk cId="3303166304" sldId="261"/>
            <ac:picMk id="6" creationId="{1975CCC8-E1BF-A124-813F-497FF1EC10BB}"/>
          </ac:picMkLst>
        </pc:picChg>
        <pc:picChg chg="del">
          <ac:chgData name="ANCRIT KUMAR" userId="171a50681fb2a56a" providerId="LiveId" clId="{D6278FA9-8727-43FD-B0D5-E408B963BF96}" dt="2023-10-22T10:27:43.391" v="1081" actId="478"/>
          <ac:picMkLst>
            <pc:docMk/>
            <pc:sldMk cId="3303166304" sldId="261"/>
            <ac:picMk id="9" creationId="{88DD48F8-E1A4-A237-A6CF-B3FA189918DD}"/>
          </ac:picMkLst>
        </pc:picChg>
      </pc:sldChg>
      <pc:sldChg chg="addSp delSp modSp add mod ord setBg">
        <pc:chgData name="ANCRIT KUMAR" userId="171a50681fb2a56a" providerId="LiveId" clId="{D6278FA9-8727-43FD-B0D5-E408B963BF96}" dt="2023-10-24T08:16:49.243" v="4523" actId="207"/>
        <pc:sldMkLst>
          <pc:docMk/>
          <pc:sldMk cId="755050096" sldId="262"/>
        </pc:sldMkLst>
        <pc:spChg chg="mod">
          <ac:chgData name="ANCRIT KUMAR" userId="171a50681fb2a56a" providerId="LiveId" clId="{D6278FA9-8727-43FD-B0D5-E408B963BF96}" dt="2023-10-24T08:16:04.354" v="4519" actId="207"/>
          <ac:spMkLst>
            <pc:docMk/>
            <pc:sldMk cId="755050096" sldId="262"/>
            <ac:spMk id="3" creationId="{2BCFD539-DD38-B2CF-E1EA-BB7391E73ABF}"/>
          </ac:spMkLst>
        </pc:spChg>
        <pc:spChg chg="add del">
          <ac:chgData name="ANCRIT KUMAR" userId="171a50681fb2a56a" providerId="LiveId" clId="{D6278FA9-8727-43FD-B0D5-E408B963BF96}" dt="2023-10-22T16:13:56.033" v="1485" actId="26606"/>
          <ac:spMkLst>
            <pc:docMk/>
            <pc:sldMk cId="755050096" sldId="262"/>
            <ac:spMk id="5" creationId="{665DBBEF-238B-476B-96AB-8AAC3224ECEA}"/>
          </ac:spMkLst>
        </pc:spChg>
        <pc:spChg chg="add del mod">
          <ac:chgData name="ANCRIT KUMAR" userId="171a50681fb2a56a" providerId="LiveId" clId="{D6278FA9-8727-43FD-B0D5-E408B963BF96}" dt="2023-10-22T16:26:48.320" v="1597"/>
          <ac:spMkLst>
            <pc:docMk/>
            <pc:sldMk cId="755050096" sldId="262"/>
            <ac:spMk id="7" creationId="{13889317-7B91-1B85-286B-CE8C531D30F7}"/>
          </ac:spMkLst>
        </pc:spChg>
        <pc:spChg chg="add mod">
          <ac:chgData name="ANCRIT KUMAR" userId="171a50681fb2a56a" providerId="LiveId" clId="{D6278FA9-8727-43FD-B0D5-E408B963BF96}" dt="2023-10-24T08:16:34.178" v="4522" actId="207"/>
          <ac:spMkLst>
            <pc:docMk/>
            <pc:sldMk cId="755050096" sldId="262"/>
            <ac:spMk id="9" creationId="{03E7080C-6DF4-D3FD-A2AB-4C06987C050E}"/>
          </ac:spMkLst>
        </pc:spChg>
        <pc:spChg chg="add del">
          <ac:chgData name="ANCRIT KUMAR" userId="171a50681fb2a56a" providerId="LiveId" clId="{D6278FA9-8727-43FD-B0D5-E408B963BF96}" dt="2023-10-22T16:13:56.033" v="1485" actId="26606"/>
          <ac:spMkLst>
            <pc:docMk/>
            <pc:sldMk cId="755050096" sldId="262"/>
            <ac:spMk id="10" creationId="{3FCFB1DE-0B7E-48CC-BA90-B2AB0889F9D6}"/>
          </ac:spMkLst>
        </pc:spChg>
        <pc:spChg chg="del mod">
          <ac:chgData name="ANCRIT KUMAR" userId="171a50681fb2a56a" providerId="LiveId" clId="{D6278FA9-8727-43FD-B0D5-E408B963BF96}" dt="2023-10-22T16:13:08.667" v="1475" actId="478"/>
          <ac:spMkLst>
            <pc:docMk/>
            <pc:sldMk cId="755050096" sldId="262"/>
            <ac:spMk id="11" creationId="{1A0C813A-FBA2-4507-4F88-8E82CBBE821B}"/>
          </ac:spMkLst>
        </pc:spChg>
        <pc:spChg chg="add del">
          <ac:chgData name="ANCRIT KUMAR" userId="171a50681fb2a56a" providerId="LiveId" clId="{D6278FA9-8727-43FD-B0D5-E408B963BF96}" dt="2023-10-22T16:14:02.206" v="1488" actId="26606"/>
          <ac:spMkLst>
            <pc:docMk/>
            <pc:sldMk cId="755050096" sldId="262"/>
            <ac:spMk id="12" creationId="{D07DD2DE-F619-49DD-B5E7-03A290FF4ED1}"/>
          </ac:spMkLst>
        </pc:spChg>
        <pc:spChg chg="add del">
          <ac:chgData name="ANCRIT KUMAR" userId="171a50681fb2a56a" providerId="LiveId" clId="{D6278FA9-8727-43FD-B0D5-E408B963BF96}" dt="2023-10-22T16:14:02.206" v="1488" actId="26606"/>
          <ac:spMkLst>
            <pc:docMk/>
            <pc:sldMk cId="755050096" sldId="262"/>
            <ac:spMk id="13" creationId="{A8384FB5-9ADC-4DDC-881B-597D56F5B15D}"/>
          </ac:spMkLst>
        </pc:spChg>
        <pc:spChg chg="add del">
          <ac:chgData name="ANCRIT KUMAR" userId="171a50681fb2a56a" providerId="LiveId" clId="{D6278FA9-8727-43FD-B0D5-E408B963BF96}" dt="2023-10-22T16:14:02.206" v="1488" actId="26606"/>
          <ac:spMkLst>
            <pc:docMk/>
            <pc:sldMk cId="755050096" sldId="262"/>
            <ac:spMk id="14" creationId="{85149191-5F60-4A28-AAFF-039F96B0F3EC}"/>
          </ac:spMkLst>
        </pc:spChg>
        <pc:spChg chg="add del">
          <ac:chgData name="ANCRIT KUMAR" userId="171a50681fb2a56a" providerId="LiveId" clId="{D6278FA9-8727-43FD-B0D5-E408B963BF96}" dt="2023-10-22T16:14:02.206" v="1488" actId="26606"/>
          <ac:spMkLst>
            <pc:docMk/>
            <pc:sldMk cId="755050096" sldId="262"/>
            <ac:spMk id="15" creationId="{91E5A9A7-95C6-4F4F-B00E-C82E07FE62EF}"/>
          </ac:spMkLst>
        </pc:spChg>
        <pc:spChg chg="add del">
          <ac:chgData name="ANCRIT KUMAR" userId="171a50681fb2a56a" providerId="LiveId" clId="{D6278FA9-8727-43FD-B0D5-E408B963BF96}" dt="2023-10-22T16:14:02.206" v="1488" actId="26606"/>
          <ac:spMkLst>
            <pc:docMk/>
            <pc:sldMk cId="755050096" sldId="262"/>
            <ac:spMk id="16" creationId="{F8260ED5-17F7-4158-B241-D51DD4CF1B7E}"/>
          </ac:spMkLst>
        </pc:spChg>
        <pc:spChg chg="add mod">
          <ac:chgData name="ANCRIT KUMAR" userId="171a50681fb2a56a" providerId="LiveId" clId="{D6278FA9-8727-43FD-B0D5-E408B963BF96}" dt="2023-10-24T08:16:49.243" v="4523" actId="207"/>
          <ac:spMkLst>
            <pc:docMk/>
            <pc:sldMk cId="755050096" sldId="262"/>
            <ac:spMk id="17" creationId="{0A70120F-0F35-6468-17B7-C10AF8548285}"/>
          </ac:spMkLst>
        </pc:spChg>
        <pc:spChg chg="add del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18" creationId="{A8384FB5-9ADC-4DDC-881B-597D56F5B15D}"/>
          </ac:spMkLst>
        </pc:spChg>
        <pc:spChg chg="add del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19" creationId="{1199E1B1-A8C0-4FE8-A5A8-1CB41D69F857}"/>
          </ac:spMkLst>
        </pc:spChg>
        <pc:spChg chg="add del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20" creationId="{84A8DE83-DE75-4B41-9DB4-A7EC0B0DEC0B}"/>
          </ac:spMkLst>
        </pc:spChg>
        <pc:spChg chg="add del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21" creationId="{A7009A0A-BEF5-4EAC-AF15-E4F9F002E239}"/>
          </ac:spMkLst>
        </pc:spChg>
        <pc:spChg chg="add mod">
          <ac:chgData name="ANCRIT KUMAR" userId="171a50681fb2a56a" providerId="LiveId" clId="{D6278FA9-8727-43FD-B0D5-E408B963BF96}" dt="2023-10-22T16:39:47.563" v="2040" actId="14100"/>
          <ac:spMkLst>
            <pc:docMk/>
            <pc:sldMk cId="755050096" sldId="262"/>
            <ac:spMk id="22" creationId="{4F0243D8-D178-DFFE-CC80-EA0801C4D496}"/>
          </ac:spMkLst>
        </pc:spChg>
        <pc:spChg chg="add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26" creationId="{BA79A7CF-01AF-4178-9369-94E0C90EB046}"/>
          </ac:spMkLst>
        </pc:spChg>
        <pc:spChg chg="add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28" creationId="{99413ED5-9ED4-4772-BCE4-2BCAE6B12E35}"/>
          </ac:spMkLst>
        </pc:spChg>
        <pc:spChg chg="add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30" creationId="{04357C93-F0CB-4A1C-8F77-4E9063789819}"/>
          </ac:spMkLst>
        </pc:spChg>
        <pc:spChg chg="add">
          <ac:chgData name="ANCRIT KUMAR" userId="171a50681fb2a56a" providerId="LiveId" clId="{D6278FA9-8727-43FD-B0D5-E408B963BF96}" dt="2023-10-22T16:20:51.344" v="1583" actId="26606"/>
          <ac:spMkLst>
            <pc:docMk/>
            <pc:sldMk cId="755050096" sldId="262"/>
            <ac:spMk id="32" creationId="{90F533E9-6690-41A8-A372-4C6C622D028D}"/>
          </ac:spMkLst>
        </pc:spChg>
        <pc:graphicFrameChg chg="add del mod">
          <ac:chgData name="ANCRIT KUMAR" userId="171a50681fb2a56a" providerId="LiveId" clId="{D6278FA9-8727-43FD-B0D5-E408B963BF96}" dt="2023-10-22T16:19:16.698" v="1581" actId="478"/>
          <ac:graphicFrameMkLst>
            <pc:docMk/>
            <pc:sldMk cId="755050096" sldId="262"/>
            <ac:graphicFrameMk id="2" creationId="{67CF35EF-F07D-EB31-C2A2-072439F1BDB2}"/>
          </ac:graphicFrameMkLst>
        </pc:graphicFrameChg>
        <pc:picChg chg="add mod">
          <ac:chgData name="ANCRIT KUMAR" userId="171a50681fb2a56a" providerId="LiveId" clId="{D6278FA9-8727-43FD-B0D5-E408B963BF96}" dt="2023-10-22T16:38:27.675" v="1986" actId="1076"/>
          <ac:picMkLst>
            <pc:docMk/>
            <pc:sldMk cId="755050096" sldId="262"/>
            <ac:picMk id="6" creationId="{64CB9DF5-6A34-F15B-0129-A44D57EDB2DD}"/>
          </ac:picMkLst>
        </pc:picChg>
        <pc:picChg chg="del">
          <ac:chgData name="ANCRIT KUMAR" userId="171a50681fb2a56a" providerId="LiveId" clId="{D6278FA9-8727-43FD-B0D5-E408B963BF96}" dt="2023-10-22T16:11:43.775" v="1454" actId="478"/>
          <ac:picMkLst>
            <pc:docMk/>
            <pc:sldMk cId="755050096" sldId="262"/>
            <ac:picMk id="8" creationId="{89E61450-F4B2-FFAD-6F27-BD921CCEDF36}"/>
          </ac:picMkLst>
        </pc:picChg>
      </pc:sldChg>
      <pc:sldChg chg="add setBg">
        <pc:chgData name="ANCRIT KUMAR" userId="171a50681fb2a56a" providerId="LiveId" clId="{D6278FA9-8727-43FD-B0D5-E408B963BF96}" dt="2023-10-24T08:17:58.668" v="4529"/>
        <pc:sldMkLst>
          <pc:docMk/>
          <pc:sldMk cId="2413401002" sldId="263"/>
        </pc:sldMkLst>
      </pc:sldChg>
      <pc:sldChg chg="addSp delSp modSp add del mod">
        <pc:chgData name="ANCRIT KUMAR" userId="171a50681fb2a56a" providerId="LiveId" clId="{D6278FA9-8727-43FD-B0D5-E408B963BF96}" dt="2023-10-22T17:38:40.188" v="2062" actId="2696"/>
        <pc:sldMkLst>
          <pc:docMk/>
          <pc:sldMk cId="1056654188" sldId="264"/>
        </pc:sldMkLst>
        <pc:spChg chg="mod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3" creationId="{2BCFD539-DD38-B2CF-E1EA-BB7391E73ABF}"/>
          </ac:spMkLst>
        </pc:spChg>
        <pc:spChg chg="del">
          <ac:chgData name="ANCRIT KUMAR" userId="171a50681fb2a56a" providerId="LiveId" clId="{D6278FA9-8727-43FD-B0D5-E408B963BF96}" dt="2023-10-22T17:36:35.178" v="2046" actId="26606"/>
          <ac:spMkLst>
            <pc:docMk/>
            <pc:sldMk cId="1056654188" sldId="264"/>
            <ac:spMk id="18" creationId="{A8384FB5-9ADC-4DDC-881B-597D56F5B15D}"/>
          </ac:spMkLst>
        </pc:spChg>
        <pc:spChg chg="del">
          <ac:chgData name="ANCRIT KUMAR" userId="171a50681fb2a56a" providerId="LiveId" clId="{D6278FA9-8727-43FD-B0D5-E408B963BF96}" dt="2023-10-22T17:36:35.178" v="2046" actId="26606"/>
          <ac:spMkLst>
            <pc:docMk/>
            <pc:sldMk cId="1056654188" sldId="264"/>
            <ac:spMk id="19" creationId="{1199E1B1-A8C0-4FE8-A5A8-1CB41D69F857}"/>
          </ac:spMkLst>
        </pc:spChg>
        <pc:spChg chg="del">
          <ac:chgData name="ANCRIT KUMAR" userId="171a50681fb2a56a" providerId="LiveId" clId="{D6278FA9-8727-43FD-B0D5-E408B963BF96}" dt="2023-10-22T17:36:35.178" v="2046" actId="26606"/>
          <ac:spMkLst>
            <pc:docMk/>
            <pc:sldMk cId="1056654188" sldId="264"/>
            <ac:spMk id="20" creationId="{84A8DE83-DE75-4B41-9DB4-A7EC0B0DEC0B}"/>
          </ac:spMkLst>
        </pc:spChg>
        <pc:spChg chg="del">
          <ac:chgData name="ANCRIT KUMAR" userId="171a50681fb2a56a" providerId="LiveId" clId="{D6278FA9-8727-43FD-B0D5-E408B963BF96}" dt="2023-10-22T17:36:35.178" v="2046" actId="26606"/>
          <ac:spMkLst>
            <pc:docMk/>
            <pc:sldMk cId="1056654188" sldId="264"/>
            <ac:spMk id="21" creationId="{A7009A0A-BEF5-4EAC-AF15-E4F9F002E239}"/>
          </ac:spMkLst>
        </pc:spChg>
        <pc:spChg chg="add del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26" creationId="{8555C5B3-193A-4749-9AFD-682E53CDDE8F}"/>
          </ac:spMkLst>
        </pc:spChg>
        <pc:spChg chg="add del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28" creationId="{2EAE06A6-F76A-41C9-827A-C561B004485C}"/>
          </ac:spMkLst>
        </pc:spChg>
        <pc:spChg chg="add del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30" creationId="{89F9D4E8-0639-444B-949B-9518585061AF}"/>
          </ac:spMkLst>
        </pc:spChg>
        <pc:spChg chg="add del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32" creationId="{7E3DA7A2-ED70-4BBA-AB72-00AD461FA405}"/>
          </ac:spMkLst>
        </pc:spChg>
        <pc:spChg chg="add del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34" creationId="{FC485432-3647-4218-B5D3-15D3FA222B13}"/>
          </ac:spMkLst>
        </pc:spChg>
        <pc:spChg chg="add del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36" creationId="{F4AFDDCA-6ABA-4D23-8A5C-1BF0F4308148}"/>
          </ac:spMkLst>
        </pc:spChg>
        <pc:spChg chg="add del">
          <ac:chgData name="ANCRIT KUMAR" userId="171a50681fb2a56a" providerId="LiveId" clId="{D6278FA9-8727-43FD-B0D5-E408B963BF96}" dt="2023-10-22T17:37:13.619" v="2051" actId="26606"/>
          <ac:spMkLst>
            <pc:docMk/>
            <pc:sldMk cId="1056654188" sldId="264"/>
            <ac:spMk id="41" creationId="{FB5B0058-AF13-4859-B429-4EDDE2A26F7F}"/>
          </ac:spMkLst>
        </pc:spChg>
        <pc:spChg chg="add del">
          <ac:chgData name="ANCRIT KUMAR" userId="171a50681fb2a56a" providerId="LiveId" clId="{D6278FA9-8727-43FD-B0D5-E408B963BF96}" dt="2023-10-22T17:37:13.619" v="2051" actId="26606"/>
          <ac:spMkLst>
            <pc:docMk/>
            <pc:sldMk cId="1056654188" sldId="264"/>
            <ac:spMk id="43" creationId="{1A89CBBC-7743-43D9-A324-25CB472E9B2E}"/>
          </ac:spMkLst>
        </pc:spChg>
        <pc:spChg chg="add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45" creationId="{D4331EE8-85A4-4588-8D9E-70E534D477DB}"/>
          </ac:spMkLst>
        </pc:spChg>
        <pc:spChg chg="add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46" creationId="{A8384FB5-9ADC-4DDC-881B-597D56F5B15D}"/>
          </ac:spMkLst>
        </pc:spChg>
        <pc:spChg chg="add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47" creationId="{49D6C862-61CC-4B46-8080-96583D653BAB}"/>
          </ac:spMkLst>
        </pc:spChg>
        <pc:spChg chg="add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48" creationId="{BC05CA36-AD6A-4ABF-9A05-52E5A143D2BB}"/>
          </ac:spMkLst>
        </pc:spChg>
        <pc:spChg chg="add">
          <ac:chgData name="ANCRIT KUMAR" userId="171a50681fb2a56a" providerId="LiveId" clId="{D6278FA9-8727-43FD-B0D5-E408B963BF96}" dt="2023-10-22T17:37:13.636" v="2052" actId="26606"/>
          <ac:spMkLst>
            <pc:docMk/>
            <pc:sldMk cId="1056654188" sldId="264"/>
            <ac:spMk id="49" creationId="{E37EECFC-A684-4391-AE85-4CDAF5565F61}"/>
          </ac:spMkLst>
        </pc:spChg>
        <pc:graphicFrameChg chg="del">
          <ac:chgData name="ANCRIT KUMAR" userId="171a50681fb2a56a" providerId="LiveId" clId="{D6278FA9-8727-43FD-B0D5-E408B963BF96}" dt="2023-10-22T17:35:06.922" v="2042" actId="478"/>
          <ac:graphicFrameMkLst>
            <pc:docMk/>
            <pc:sldMk cId="1056654188" sldId="264"/>
            <ac:graphicFrameMk id="2" creationId="{67CF35EF-F07D-EB31-C2A2-072439F1BDB2}"/>
          </ac:graphicFrameMkLst>
        </pc:graphicFrameChg>
        <pc:graphicFrameChg chg="add del mod">
          <ac:chgData name="ANCRIT KUMAR" userId="171a50681fb2a56a" providerId="LiveId" clId="{D6278FA9-8727-43FD-B0D5-E408B963BF96}" dt="2023-10-22T17:38:34.587" v="2061" actId="21"/>
          <ac:graphicFrameMkLst>
            <pc:docMk/>
            <pc:sldMk cId="1056654188" sldId="264"/>
            <ac:graphicFrameMk id="4" creationId="{ECAA22F8-4787-74D6-A3E7-317E8B2ACBF8}"/>
          </ac:graphicFrameMkLst>
        </pc:graphicFrameChg>
      </pc:sldChg>
      <pc:sldChg chg="addSp delSp modSp add del mod">
        <pc:chgData name="ANCRIT KUMAR" userId="171a50681fb2a56a" providerId="LiveId" clId="{D6278FA9-8727-43FD-B0D5-E408B963BF96}" dt="2023-10-22T17:39:23.164" v="2071" actId="47"/>
        <pc:sldMkLst>
          <pc:docMk/>
          <pc:sldMk cId="3552862870" sldId="264"/>
        </pc:sldMkLst>
        <pc:graphicFrameChg chg="del">
          <ac:chgData name="ANCRIT KUMAR" userId="171a50681fb2a56a" providerId="LiveId" clId="{D6278FA9-8727-43FD-B0D5-E408B963BF96}" dt="2023-10-22T17:38:48.666" v="2064" actId="478"/>
          <ac:graphicFrameMkLst>
            <pc:docMk/>
            <pc:sldMk cId="3552862870" sldId="264"/>
            <ac:graphicFrameMk id="2" creationId="{67CF35EF-F07D-EB31-C2A2-072439F1BDB2}"/>
          </ac:graphicFrameMkLst>
        </pc:graphicFrameChg>
        <pc:graphicFrameChg chg="add del mod">
          <ac:chgData name="ANCRIT KUMAR" userId="171a50681fb2a56a" providerId="LiveId" clId="{D6278FA9-8727-43FD-B0D5-E408B963BF96}" dt="2023-10-22T17:39:01.921" v="2068" actId="21"/>
          <ac:graphicFrameMkLst>
            <pc:docMk/>
            <pc:sldMk cId="3552862870" sldId="264"/>
            <ac:graphicFrameMk id="4" creationId="{9F4B2A5E-73F5-9413-E77A-4FD3F45D281C}"/>
          </ac:graphicFrameMkLst>
        </pc:graphicFrameChg>
      </pc:sldChg>
      <pc:sldChg chg="add del">
        <pc:chgData name="ANCRIT KUMAR" userId="171a50681fb2a56a" providerId="LiveId" clId="{D6278FA9-8727-43FD-B0D5-E408B963BF96}" dt="2023-10-22T17:39:24.945" v="2072" actId="47"/>
        <pc:sldMkLst>
          <pc:docMk/>
          <pc:sldMk cId="4153726876" sldId="265"/>
        </pc:sldMkLst>
      </pc:sldChg>
      <pc:sldChg chg="addSp delSp modSp new mod setBg">
        <pc:chgData name="ANCRIT KUMAR" userId="171a50681fb2a56a" providerId="LiveId" clId="{D6278FA9-8727-43FD-B0D5-E408B963BF96}" dt="2023-10-22T18:08:26.064" v="2590" actId="29295"/>
        <pc:sldMkLst>
          <pc:docMk/>
          <pc:sldMk cId="450793437" sldId="266"/>
        </pc:sldMkLst>
        <pc:spChg chg="add mod">
          <ac:chgData name="ANCRIT KUMAR" userId="171a50681fb2a56a" providerId="LiveId" clId="{D6278FA9-8727-43FD-B0D5-E408B963BF96}" dt="2023-10-22T17:56:26.792" v="2416" actId="207"/>
          <ac:spMkLst>
            <pc:docMk/>
            <pc:sldMk cId="450793437" sldId="266"/>
            <ac:spMk id="5" creationId="{20E14736-DD04-4131-A055-691A1FDA6B6B}"/>
          </ac:spMkLst>
        </pc:spChg>
        <pc:spChg chg="add mod">
          <ac:chgData name="ANCRIT KUMAR" userId="171a50681fb2a56a" providerId="LiveId" clId="{D6278FA9-8727-43FD-B0D5-E408B963BF96}" dt="2023-10-22T17:57:17.620" v="2420" actId="207"/>
          <ac:spMkLst>
            <pc:docMk/>
            <pc:sldMk cId="450793437" sldId="266"/>
            <ac:spMk id="6" creationId="{B4206E4E-CA4B-5237-F88D-82A1EA68B3FB}"/>
          </ac:spMkLst>
        </pc:spChg>
        <pc:spChg chg="add mod">
          <ac:chgData name="ANCRIT KUMAR" userId="171a50681fb2a56a" providerId="LiveId" clId="{D6278FA9-8727-43FD-B0D5-E408B963BF96}" dt="2023-10-22T17:58:02.662" v="2425" actId="207"/>
          <ac:spMkLst>
            <pc:docMk/>
            <pc:sldMk cId="450793437" sldId="266"/>
            <ac:spMk id="7" creationId="{8868CF0F-647B-3BA3-A7EB-DA357E94FB96}"/>
          </ac:spMkLst>
        </pc:spChg>
        <pc:graphicFrameChg chg="add del mod">
          <ac:chgData name="ANCRIT KUMAR" userId="171a50681fb2a56a" providerId="LiveId" clId="{D6278FA9-8727-43FD-B0D5-E408B963BF96}" dt="2023-10-22T17:40:34.036" v="2083" actId="478"/>
          <ac:graphicFrameMkLst>
            <pc:docMk/>
            <pc:sldMk cId="450793437" sldId="266"/>
            <ac:graphicFrameMk id="2" creationId="{AAB940EC-F6FE-F01F-B076-CD7429EEE6FF}"/>
          </ac:graphicFrameMkLst>
        </pc:graphicFrameChg>
        <pc:picChg chg="add mod">
          <ac:chgData name="ANCRIT KUMAR" userId="171a50681fb2a56a" providerId="LiveId" clId="{D6278FA9-8727-43FD-B0D5-E408B963BF96}" dt="2023-10-22T18:08:26.064" v="2590" actId="29295"/>
          <ac:picMkLst>
            <pc:docMk/>
            <pc:sldMk cId="450793437" sldId="266"/>
            <ac:picMk id="4" creationId="{E2FDCB31-6B7B-275A-7F94-BFC81FE120F9}"/>
          </ac:picMkLst>
        </pc:picChg>
        <pc:picChg chg="add del mod">
          <ac:chgData name="ANCRIT KUMAR" userId="171a50681fb2a56a" providerId="LiveId" clId="{D6278FA9-8727-43FD-B0D5-E408B963BF96}" dt="2023-10-22T17:55:15.057" v="2411" actId="478"/>
          <ac:picMkLst>
            <pc:docMk/>
            <pc:sldMk cId="450793437" sldId="266"/>
            <ac:picMk id="9" creationId="{9EB68E84-D237-39B6-BAC9-23108EC8DCCC}"/>
          </ac:picMkLst>
        </pc:picChg>
      </pc:sldChg>
      <pc:sldChg chg="addSp modSp add mod setBg">
        <pc:chgData name="ANCRIT KUMAR" userId="171a50681fb2a56a" providerId="LiveId" clId="{D6278FA9-8727-43FD-B0D5-E408B963BF96}" dt="2023-10-24T08:19:20.623" v="4537" actId="207"/>
        <pc:sldMkLst>
          <pc:docMk/>
          <pc:sldMk cId="1002397244" sldId="267"/>
        </pc:sldMkLst>
        <pc:spChg chg="add mod">
          <ac:chgData name="ANCRIT KUMAR" userId="171a50681fb2a56a" providerId="LiveId" clId="{D6278FA9-8727-43FD-B0D5-E408B963BF96}" dt="2023-10-24T08:18:48.285" v="4534" actId="207"/>
          <ac:spMkLst>
            <pc:docMk/>
            <pc:sldMk cId="1002397244" sldId="267"/>
            <ac:spMk id="3" creationId="{9425D5E7-3CD7-CAB8-048E-54ADAB91003C}"/>
          </ac:spMkLst>
        </pc:spChg>
        <pc:graphicFrameChg chg="mod">
          <ac:chgData name="ANCRIT KUMAR" userId="171a50681fb2a56a" providerId="LiveId" clId="{D6278FA9-8727-43FD-B0D5-E408B963BF96}" dt="2023-10-24T08:19:20.623" v="4537" actId="207"/>
          <ac:graphicFrameMkLst>
            <pc:docMk/>
            <pc:sldMk cId="1002397244" sldId="267"/>
            <ac:graphicFrameMk id="2" creationId="{AAB940EC-F6FE-F01F-B076-CD7429EEE6FF}"/>
          </ac:graphicFrameMkLst>
        </pc:graphicFrameChg>
      </pc:sldChg>
      <pc:sldChg chg="addSp modSp new mod setBg">
        <pc:chgData name="ANCRIT KUMAR" userId="171a50681fb2a56a" providerId="LiveId" clId="{D6278FA9-8727-43FD-B0D5-E408B963BF96}" dt="2023-10-24T08:19:44.746" v="4539"/>
        <pc:sldMkLst>
          <pc:docMk/>
          <pc:sldMk cId="4256097402" sldId="268"/>
        </pc:sldMkLst>
        <pc:spChg chg="add mod">
          <ac:chgData name="ANCRIT KUMAR" userId="171a50681fb2a56a" providerId="LiveId" clId="{D6278FA9-8727-43FD-B0D5-E408B963BF96}" dt="2023-10-22T18:34:28.751" v="2675" actId="1076"/>
          <ac:spMkLst>
            <pc:docMk/>
            <pc:sldMk cId="4256097402" sldId="268"/>
            <ac:spMk id="4" creationId="{91DE8FF4-7180-0AC3-4389-CF18C2F22ED3}"/>
          </ac:spMkLst>
        </pc:spChg>
        <pc:spChg chg="add mod">
          <ac:chgData name="ANCRIT KUMAR" userId="171a50681fb2a56a" providerId="LiveId" clId="{D6278FA9-8727-43FD-B0D5-E408B963BF96}" dt="2023-10-22T18:41:07.301" v="2896" actId="1076"/>
          <ac:spMkLst>
            <pc:docMk/>
            <pc:sldMk cId="4256097402" sldId="268"/>
            <ac:spMk id="5" creationId="{AF4E2CED-02BE-2ACE-07AB-86E5137228E0}"/>
          </ac:spMkLst>
        </pc:spChg>
        <pc:picChg chg="add mod">
          <ac:chgData name="ANCRIT KUMAR" userId="171a50681fb2a56a" providerId="LiveId" clId="{D6278FA9-8727-43FD-B0D5-E408B963BF96}" dt="2023-10-22T18:41:01.972" v="2895" actId="1076"/>
          <ac:picMkLst>
            <pc:docMk/>
            <pc:sldMk cId="4256097402" sldId="268"/>
            <ac:picMk id="3" creationId="{483D15A3-B5B9-DA0E-4723-C27BA6E49A3B}"/>
          </ac:picMkLst>
        </pc:picChg>
      </pc:sldChg>
      <pc:sldChg chg="addSp delSp modSp add mod setBg">
        <pc:chgData name="ANCRIT KUMAR" userId="171a50681fb2a56a" providerId="LiveId" clId="{D6278FA9-8727-43FD-B0D5-E408B963BF96}" dt="2023-10-24T08:20:19.860" v="4545" actId="1076"/>
        <pc:sldMkLst>
          <pc:docMk/>
          <pc:sldMk cId="994293901" sldId="269"/>
        </pc:sldMkLst>
        <pc:spChg chg="mod">
          <ac:chgData name="ANCRIT KUMAR" userId="171a50681fb2a56a" providerId="LiveId" clId="{D6278FA9-8727-43FD-B0D5-E408B963BF96}" dt="2023-10-22T18:53:07.326" v="3029" actId="207"/>
          <ac:spMkLst>
            <pc:docMk/>
            <pc:sldMk cId="994293901" sldId="269"/>
            <ac:spMk id="4" creationId="{91DE8FF4-7180-0AC3-4389-CF18C2F22ED3}"/>
          </ac:spMkLst>
        </pc:spChg>
        <pc:spChg chg="del">
          <ac:chgData name="ANCRIT KUMAR" userId="171a50681fb2a56a" providerId="LiveId" clId="{D6278FA9-8727-43FD-B0D5-E408B963BF96}" dt="2023-10-22T18:45:29.010" v="2899" actId="478"/>
          <ac:spMkLst>
            <pc:docMk/>
            <pc:sldMk cId="994293901" sldId="269"/>
            <ac:spMk id="5" creationId="{AF4E2CED-02BE-2ACE-07AB-86E5137228E0}"/>
          </ac:spMkLst>
        </pc:spChg>
        <pc:graphicFrameChg chg="add mod">
          <ac:chgData name="ANCRIT KUMAR" userId="171a50681fb2a56a" providerId="LiveId" clId="{D6278FA9-8727-43FD-B0D5-E408B963BF96}" dt="2023-10-24T08:20:19.860" v="4545" actId="1076"/>
          <ac:graphicFrameMkLst>
            <pc:docMk/>
            <pc:sldMk cId="994293901" sldId="269"/>
            <ac:graphicFrameMk id="2" creationId="{261B58B4-55B5-0E6A-428A-F7CC5AECB2A0}"/>
          </ac:graphicFrameMkLst>
        </pc:graphicFrameChg>
        <pc:picChg chg="del">
          <ac:chgData name="ANCRIT KUMAR" userId="171a50681fb2a56a" providerId="LiveId" clId="{D6278FA9-8727-43FD-B0D5-E408B963BF96}" dt="2023-10-22T18:45:25.972" v="2898" actId="478"/>
          <ac:picMkLst>
            <pc:docMk/>
            <pc:sldMk cId="994293901" sldId="269"/>
            <ac:picMk id="3" creationId="{483D15A3-B5B9-DA0E-4723-C27BA6E49A3B}"/>
          </ac:picMkLst>
        </pc:picChg>
      </pc:sldChg>
      <pc:sldChg chg="addSp delSp modSp new mod ord setBg">
        <pc:chgData name="ANCRIT KUMAR" userId="171a50681fb2a56a" providerId="LiveId" clId="{D6278FA9-8727-43FD-B0D5-E408B963BF96}" dt="2023-10-24T08:20:37.120" v="4547"/>
        <pc:sldMkLst>
          <pc:docMk/>
          <pc:sldMk cId="2984286909" sldId="270"/>
        </pc:sldMkLst>
        <pc:spChg chg="mod">
          <ac:chgData name="ANCRIT KUMAR" userId="171a50681fb2a56a" providerId="LiveId" clId="{D6278FA9-8727-43FD-B0D5-E408B963BF96}" dt="2023-10-23T11:16:09.334" v="3775" actId="207"/>
          <ac:spMkLst>
            <pc:docMk/>
            <pc:sldMk cId="2984286909" sldId="270"/>
            <ac:spMk id="2" creationId="{BB3A29E0-68CE-00C4-F185-DA4AA3D9172A}"/>
          </ac:spMkLst>
        </pc:spChg>
        <pc:spChg chg="del">
          <ac:chgData name="ANCRIT KUMAR" userId="171a50681fb2a56a" providerId="LiveId" clId="{D6278FA9-8727-43FD-B0D5-E408B963BF96}" dt="2023-10-23T06:54:41.077" v="3033" actId="478"/>
          <ac:spMkLst>
            <pc:docMk/>
            <pc:sldMk cId="2984286909" sldId="270"/>
            <ac:spMk id="3" creationId="{28ED9675-1C17-C03E-F45D-152B259DF490}"/>
          </ac:spMkLst>
        </pc:spChg>
        <pc:spChg chg="add mod">
          <ac:chgData name="ANCRIT KUMAR" userId="171a50681fb2a56a" providerId="LiveId" clId="{D6278FA9-8727-43FD-B0D5-E408B963BF96}" dt="2023-10-23T11:16:55.784" v="3828" actId="1076"/>
          <ac:spMkLst>
            <pc:docMk/>
            <pc:sldMk cId="2984286909" sldId="270"/>
            <ac:spMk id="6" creationId="{18DF87C7-BC52-0906-42B4-EC63EBC6DAC5}"/>
          </ac:spMkLst>
        </pc:spChg>
        <pc:picChg chg="add mod">
          <ac:chgData name="ANCRIT KUMAR" userId="171a50681fb2a56a" providerId="LiveId" clId="{D6278FA9-8727-43FD-B0D5-E408B963BF96}" dt="2023-10-23T11:16:39.467" v="3825" actId="207"/>
          <ac:picMkLst>
            <pc:docMk/>
            <pc:sldMk cId="2984286909" sldId="270"/>
            <ac:picMk id="5" creationId="{74DCF1DB-DAB9-6016-C615-49D000B9FA44}"/>
          </ac:picMkLst>
        </pc:picChg>
      </pc:sldChg>
      <pc:sldChg chg="addSp delSp modSp add mod setBg">
        <pc:chgData name="ANCRIT KUMAR" userId="171a50681fb2a56a" providerId="LiveId" clId="{D6278FA9-8727-43FD-B0D5-E408B963BF96}" dt="2023-10-24T08:21:30.097" v="4556" actId="1076"/>
        <pc:sldMkLst>
          <pc:docMk/>
          <pc:sldMk cId="1471009635" sldId="271"/>
        </pc:sldMkLst>
        <pc:spChg chg="mod">
          <ac:chgData name="ANCRIT KUMAR" userId="171a50681fb2a56a" providerId="LiveId" clId="{D6278FA9-8727-43FD-B0D5-E408B963BF96}" dt="2023-10-23T11:22:59.728" v="3863" actId="14100"/>
          <ac:spMkLst>
            <pc:docMk/>
            <pc:sldMk cId="1471009635" sldId="271"/>
            <ac:spMk id="2" creationId="{BB3A29E0-68CE-00C4-F185-DA4AA3D9172A}"/>
          </ac:spMkLst>
        </pc:spChg>
        <pc:spChg chg="add del mod">
          <ac:chgData name="ANCRIT KUMAR" userId="171a50681fb2a56a" providerId="LiveId" clId="{D6278FA9-8727-43FD-B0D5-E408B963BF96}" dt="2023-10-23T11:10:18.907" v="3741"/>
          <ac:spMkLst>
            <pc:docMk/>
            <pc:sldMk cId="1471009635" sldId="271"/>
            <ac:spMk id="5" creationId="{9C441691-6554-1DEB-5F43-41E2EB05F319}"/>
          </ac:spMkLst>
        </pc:spChg>
        <pc:spChg chg="del">
          <ac:chgData name="ANCRIT KUMAR" userId="171a50681fb2a56a" providerId="LiveId" clId="{D6278FA9-8727-43FD-B0D5-E408B963BF96}" dt="2023-10-23T07:16:00.524" v="3567" actId="478"/>
          <ac:spMkLst>
            <pc:docMk/>
            <pc:sldMk cId="1471009635" sldId="271"/>
            <ac:spMk id="6" creationId="{18DF87C7-BC52-0906-42B4-EC63EBC6DAC5}"/>
          </ac:spMkLst>
        </pc:spChg>
        <pc:graphicFrameChg chg="add mod">
          <ac:chgData name="ANCRIT KUMAR" userId="171a50681fb2a56a" providerId="LiveId" clId="{D6278FA9-8727-43FD-B0D5-E408B963BF96}" dt="2023-10-24T08:21:23.140" v="4555" actId="1076"/>
          <ac:graphicFrameMkLst>
            <pc:docMk/>
            <pc:sldMk cId="1471009635" sldId="271"/>
            <ac:graphicFrameMk id="3" creationId="{943EC440-1CE2-E01A-6340-465546908760}"/>
          </ac:graphicFrameMkLst>
        </pc:graphicFrameChg>
        <pc:graphicFrameChg chg="add mod">
          <ac:chgData name="ANCRIT KUMAR" userId="171a50681fb2a56a" providerId="LiveId" clId="{D6278FA9-8727-43FD-B0D5-E408B963BF96}" dt="2023-10-24T08:21:30.097" v="4556" actId="1076"/>
          <ac:graphicFrameMkLst>
            <pc:docMk/>
            <pc:sldMk cId="1471009635" sldId="271"/>
            <ac:graphicFrameMk id="4" creationId="{95965B7D-275E-F7C0-F85B-29DD9D29AB49}"/>
          </ac:graphicFrameMkLst>
        </pc:graphicFrameChg>
        <pc:picChg chg="del">
          <ac:chgData name="ANCRIT KUMAR" userId="171a50681fb2a56a" providerId="LiveId" clId="{D6278FA9-8727-43FD-B0D5-E408B963BF96}" dt="2023-10-23T07:15:37.834" v="3561" actId="478"/>
          <ac:picMkLst>
            <pc:docMk/>
            <pc:sldMk cId="1471009635" sldId="271"/>
            <ac:picMk id="5" creationId="{74DCF1DB-DAB9-6016-C615-49D000B9FA44}"/>
          </ac:picMkLst>
        </pc:picChg>
      </pc:sldChg>
      <pc:sldChg chg="addSp delSp modSp new mod setBg">
        <pc:chgData name="ANCRIT KUMAR" userId="171a50681fb2a56a" providerId="LiveId" clId="{D6278FA9-8727-43FD-B0D5-E408B963BF96}" dt="2023-10-24T08:21:46.840" v="4558"/>
        <pc:sldMkLst>
          <pc:docMk/>
          <pc:sldMk cId="3601266047" sldId="272"/>
        </pc:sldMkLst>
        <pc:spChg chg="del mod">
          <ac:chgData name="ANCRIT KUMAR" userId="171a50681fb2a56a" providerId="LiveId" clId="{D6278FA9-8727-43FD-B0D5-E408B963BF96}" dt="2023-10-23T12:28:17.593" v="3923" actId="478"/>
          <ac:spMkLst>
            <pc:docMk/>
            <pc:sldMk cId="3601266047" sldId="272"/>
            <ac:spMk id="2" creationId="{251FE7B4-9717-70E6-ABB6-57C0C973B841}"/>
          </ac:spMkLst>
        </pc:spChg>
        <pc:spChg chg="del">
          <ac:chgData name="ANCRIT KUMAR" userId="171a50681fb2a56a" providerId="LiveId" clId="{D6278FA9-8727-43FD-B0D5-E408B963BF96}" dt="2023-10-23T11:25:22.121" v="3871" actId="478"/>
          <ac:spMkLst>
            <pc:docMk/>
            <pc:sldMk cId="3601266047" sldId="272"/>
            <ac:spMk id="3" creationId="{29475CB7-5949-FDE0-9AA8-60F88A916272}"/>
          </ac:spMkLst>
        </pc:spChg>
        <pc:spChg chg="add mod">
          <ac:chgData name="ANCRIT KUMAR" userId="171a50681fb2a56a" providerId="LiveId" clId="{D6278FA9-8727-43FD-B0D5-E408B963BF96}" dt="2023-10-23T12:58:30.866" v="4410" actId="20577"/>
          <ac:spMkLst>
            <pc:docMk/>
            <pc:sldMk cId="3601266047" sldId="272"/>
            <ac:spMk id="6" creationId="{8161AA58-0E43-792D-2798-B47B4E9F0357}"/>
          </ac:spMkLst>
        </pc:spChg>
        <pc:spChg chg="add del mod">
          <ac:chgData name="ANCRIT KUMAR" userId="171a50681fb2a56a" providerId="LiveId" clId="{D6278FA9-8727-43FD-B0D5-E408B963BF96}" dt="2023-10-23T12:28:20.749" v="3924" actId="478"/>
          <ac:spMkLst>
            <pc:docMk/>
            <pc:sldMk cId="3601266047" sldId="272"/>
            <ac:spMk id="8" creationId="{D6600BFE-7BDA-056B-EE3F-7214F4444356}"/>
          </ac:spMkLst>
        </pc:spChg>
        <pc:picChg chg="add mod">
          <ac:chgData name="ANCRIT KUMAR" userId="171a50681fb2a56a" providerId="LiveId" clId="{D6278FA9-8727-43FD-B0D5-E408B963BF96}" dt="2023-10-23T12:31:57.997" v="3975" actId="207"/>
          <ac:picMkLst>
            <pc:docMk/>
            <pc:sldMk cId="3601266047" sldId="272"/>
            <ac:picMk id="5" creationId="{A93CCD22-11E9-E7B3-D136-F183A17FC936}"/>
          </ac:picMkLst>
        </pc:picChg>
      </pc:sldChg>
      <pc:sldChg chg="addSp delSp modSp add mod setBg">
        <pc:chgData name="ANCRIT KUMAR" userId="171a50681fb2a56a" providerId="LiveId" clId="{D6278FA9-8727-43FD-B0D5-E408B963BF96}" dt="2023-10-24T08:21:56.213" v="4560"/>
        <pc:sldMkLst>
          <pc:docMk/>
          <pc:sldMk cId="2976994326" sldId="273"/>
        </pc:sldMkLst>
        <pc:spChg chg="add mod">
          <ac:chgData name="ANCRIT KUMAR" userId="171a50681fb2a56a" providerId="LiveId" clId="{D6278FA9-8727-43FD-B0D5-E408B963BF96}" dt="2023-10-23T12:52:27.848" v="4352" actId="207"/>
          <ac:spMkLst>
            <pc:docMk/>
            <pc:sldMk cId="2976994326" sldId="273"/>
            <ac:spMk id="3" creationId="{63EEBFD7-DC61-C805-3821-DBD62F3666C4}"/>
          </ac:spMkLst>
        </pc:spChg>
        <pc:spChg chg="mod">
          <ac:chgData name="ANCRIT KUMAR" userId="171a50681fb2a56a" providerId="LiveId" clId="{D6278FA9-8727-43FD-B0D5-E408B963BF96}" dt="2023-10-23T12:58:47.487" v="4426" actId="20577"/>
          <ac:spMkLst>
            <pc:docMk/>
            <pc:sldMk cId="2976994326" sldId="273"/>
            <ac:spMk id="6" creationId="{8161AA58-0E43-792D-2798-B47B4E9F0357}"/>
          </ac:spMkLst>
        </pc:spChg>
        <pc:graphicFrameChg chg="add mod">
          <ac:chgData name="ANCRIT KUMAR" userId="171a50681fb2a56a" providerId="LiveId" clId="{D6278FA9-8727-43FD-B0D5-E408B963BF96}" dt="2023-10-23T12:44:05.986" v="4074" actId="403"/>
          <ac:graphicFrameMkLst>
            <pc:docMk/>
            <pc:sldMk cId="2976994326" sldId="273"/>
            <ac:graphicFrameMk id="2" creationId="{AB88FDE7-6701-2A43-BDC6-49748DAE2AD1}"/>
          </ac:graphicFrameMkLst>
        </pc:graphicFrameChg>
        <pc:picChg chg="del">
          <ac:chgData name="ANCRIT KUMAR" userId="171a50681fb2a56a" providerId="LiveId" clId="{D6278FA9-8727-43FD-B0D5-E408B963BF96}" dt="2023-10-23T12:35:43.591" v="3977" actId="478"/>
          <ac:picMkLst>
            <pc:docMk/>
            <pc:sldMk cId="2976994326" sldId="273"/>
            <ac:picMk id="5" creationId="{A93CCD22-11E9-E7B3-D136-F183A17FC936}"/>
          </ac:picMkLst>
        </pc:picChg>
      </pc:sldChg>
      <pc:sldChg chg="addSp delSp modSp new mod ord setBg">
        <pc:chgData name="ANCRIT KUMAR" userId="171a50681fb2a56a" providerId="LiveId" clId="{D6278FA9-8727-43FD-B0D5-E408B963BF96}" dt="2023-10-25T16:57:04.304" v="4847"/>
        <pc:sldMkLst>
          <pc:docMk/>
          <pc:sldMk cId="2384579454" sldId="274"/>
        </pc:sldMkLst>
        <pc:spChg chg="add del">
          <ac:chgData name="ANCRIT KUMAR" userId="171a50681fb2a56a" providerId="LiveId" clId="{D6278FA9-8727-43FD-B0D5-E408B963BF96}" dt="2023-10-25T15:44:39.727" v="4565" actId="22"/>
          <ac:spMkLst>
            <pc:docMk/>
            <pc:sldMk cId="2384579454" sldId="274"/>
            <ac:spMk id="3" creationId="{9BEE72AC-CE3E-299F-63A5-C46C961F07A8}"/>
          </ac:spMkLst>
        </pc:spChg>
        <pc:spChg chg="add mod">
          <ac:chgData name="ANCRIT KUMAR" userId="171a50681fb2a56a" providerId="LiveId" clId="{D6278FA9-8727-43FD-B0D5-E408B963BF96}" dt="2023-10-25T16:52:33.210" v="4819" actId="403"/>
          <ac:spMkLst>
            <pc:docMk/>
            <pc:sldMk cId="2384579454" sldId="274"/>
            <ac:spMk id="4" creationId="{4B652B16-F5D1-6510-0B46-D3F2DD2E77A8}"/>
          </ac:spMkLst>
        </pc:spChg>
        <pc:spChg chg="add mod">
          <ac:chgData name="ANCRIT KUMAR" userId="171a50681fb2a56a" providerId="LiveId" clId="{D6278FA9-8727-43FD-B0D5-E408B963BF96}" dt="2023-10-25T16:52:39.772" v="4820" actId="403"/>
          <ac:spMkLst>
            <pc:docMk/>
            <pc:sldMk cId="2384579454" sldId="274"/>
            <ac:spMk id="9" creationId="{8D36B495-100F-3D49-67A2-1845903F6CFE}"/>
          </ac:spMkLst>
        </pc:spChg>
        <pc:spChg chg="add del mod">
          <ac:chgData name="ANCRIT KUMAR" userId="171a50681fb2a56a" providerId="LiveId" clId="{D6278FA9-8727-43FD-B0D5-E408B963BF96}" dt="2023-10-25T16:48:05.314" v="4729" actId="478"/>
          <ac:spMkLst>
            <pc:docMk/>
            <pc:sldMk cId="2384579454" sldId="274"/>
            <ac:spMk id="12" creationId="{BF40FA7D-4FA1-DFC7-784B-3E6F7610E461}"/>
          </ac:spMkLst>
        </pc:spChg>
        <pc:spChg chg="add del mod">
          <ac:chgData name="ANCRIT KUMAR" userId="171a50681fb2a56a" providerId="LiveId" clId="{D6278FA9-8727-43FD-B0D5-E408B963BF96}" dt="2023-10-25T16:51:02.438" v="4744" actId="478"/>
          <ac:spMkLst>
            <pc:docMk/>
            <pc:sldMk cId="2384579454" sldId="274"/>
            <ac:spMk id="13" creationId="{5347E533-5E86-B798-434B-F557BF531232}"/>
          </ac:spMkLst>
        </pc:spChg>
        <pc:spChg chg="add mod">
          <ac:chgData name="ANCRIT KUMAR" userId="171a50681fb2a56a" providerId="LiveId" clId="{D6278FA9-8727-43FD-B0D5-E408B963BF96}" dt="2023-10-25T16:52:03.530" v="4816" actId="1076"/>
          <ac:spMkLst>
            <pc:docMk/>
            <pc:sldMk cId="2384579454" sldId="274"/>
            <ac:spMk id="14" creationId="{16BA5A76-CA5F-18D8-B8F0-549F2E957B08}"/>
          </ac:spMkLst>
        </pc:spChg>
        <pc:picChg chg="add del mod">
          <ac:chgData name="ANCRIT KUMAR" userId="171a50681fb2a56a" providerId="LiveId" clId="{D6278FA9-8727-43FD-B0D5-E408B963BF96}" dt="2023-10-25T15:46:18.148" v="4577" actId="478"/>
          <ac:picMkLst>
            <pc:docMk/>
            <pc:sldMk cId="2384579454" sldId="274"/>
            <ac:picMk id="6" creationId="{89874B74-ED77-1194-635B-A4B67B829E02}"/>
          </ac:picMkLst>
        </pc:picChg>
        <pc:picChg chg="add mod">
          <ac:chgData name="ANCRIT KUMAR" userId="171a50681fb2a56a" providerId="LiveId" clId="{D6278FA9-8727-43FD-B0D5-E408B963BF96}" dt="2023-10-25T16:14:04.288" v="4720" actId="1076"/>
          <ac:picMkLst>
            <pc:docMk/>
            <pc:sldMk cId="2384579454" sldId="274"/>
            <ac:picMk id="8" creationId="{BA2DB8D1-6BD2-4F87-B493-1F85F51A5754}"/>
          </ac:picMkLst>
        </pc:picChg>
        <pc:picChg chg="add mod">
          <ac:chgData name="ANCRIT KUMAR" userId="171a50681fb2a56a" providerId="LiveId" clId="{D6278FA9-8727-43FD-B0D5-E408B963BF96}" dt="2023-10-25T16:13:42.630" v="4716" actId="1076"/>
          <ac:picMkLst>
            <pc:docMk/>
            <pc:sldMk cId="2384579454" sldId="274"/>
            <ac:picMk id="11" creationId="{10B9265E-766C-3CA8-9472-213009DEF834}"/>
          </ac:picMkLst>
        </pc:picChg>
      </pc:sldChg>
      <pc:sldChg chg="addSp delSp modSp add mod">
        <pc:chgData name="ANCRIT KUMAR" userId="171a50681fb2a56a" providerId="LiveId" clId="{D6278FA9-8727-43FD-B0D5-E408B963BF96}" dt="2023-10-25T16:53:21.672" v="4826" actId="403"/>
        <pc:sldMkLst>
          <pc:docMk/>
          <pc:sldMk cId="1453336438" sldId="275"/>
        </pc:sldMkLst>
        <pc:spChg chg="mod">
          <ac:chgData name="ANCRIT KUMAR" userId="171a50681fb2a56a" providerId="LiveId" clId="{D6278FA9-8727-43FD-B0D5-E408B963BF96}" dt="2023-10-25T16:53:00.978" v="4822" actId="113"/>
          <ac:spMkLst>
            <pc:docMk/>
            <pc:sldMk cId="1453336438" sldId="275"/>
            <ac:spMk id="4" creationId="{4B652B16-F5D1-6510-0B46-D3F2DD2E77A8}"/>
          </ac:spMkLst>
        </pc:spChg>
        <pc:spChg chg="mod">
          <ac:chgData name="ANCRIT KUMAR" userId="171a50681fb2a56a" providerId="LiveId" clId="{D6278FA9-8727-43FD-B0D5-E408B963BF96}" dt="2023-10-25T16:53:10.831" v="4824" actId="403"/>
          <ac:spMkLst>
            <pc:docMk/>
            <pc:sldMk cId="1453336438" sldId="275"/>
            <ac:spMk id="9" creationId="{8D36B495-100F-3D49-67A2-1845903F6CFE}"/>
          </ac:spMkLst>
        </pc:spChg>
        <pc:spChg chg="add mod">
          <ac:chgData name="ANCRIT KUMAR" userId="171a50681fb2a56a" providerId="LiveId" clId="{D6278FA9-8727-43FD-B0D5-E408B963BF96}" dt="2023-10-25T16:53:21.672" v="4826" actId="403"/>
          <ac:spMkLst>
            <pc:docMk/>
            <pc:sldMk cId="1453336438" sldId="275"/>
            <ac:spMk id="12" creationId="{0601793B-1CAD-2664-76F1-FBE655D82F2E}"/>
          </ac:spMkLst>
        </pc:spChg>
        <pc:picChg chg="add mod">
          <ac:chgData name="ANCRIT KUMAR" userId="171a50681fb2a56a" providerId="LiveId" clId="{D6278FA9-8727-43FD-B0D5-E408B963BF96}" dt="2023-10-25T15:53:39.178" v="4637" actId="1076"/>
          <ac:picMkLst>
            <pc:docMk/>
            <pc:sldMk cId="1453336438" sldId="275"/>
            <ac:picMk id="3" creationId="{013BD310-7EBC-4E69-4893-16A676E733B1}"/>
          </ac:picMkLst>
        </pc:picChg>
        <pc:picChg chg="add mod">
          <ac:chgData name="ANCRIT KUMAR" userId="171a50681fb2a56a" providerId="LiveId" clId="{D6278FA9-8727-43FD-B0D5-E408B963BF96}" dt="2023-10-25T15:53:49.917" v="4639" actId="1076"/>
          <ac:picMkLst>
            <pc:docMk/>
            <pc:sldMk cId="1453336438" sldId="275"/>
            <ac:picMk id="6" creationId="{ABB38A03-9975-1C6B-DD2F-8AB3DFA7E25B}"/>
          </ac:picMkLst>
        </pc:picChg>
        <pc:picChg chg="del">
          <ac:chgData name="ANCRIT KUMAR" userId="171a50681fb2a56a" providerId="LiveId" clId="{D6278FA9-8727-43FD-B0D5-E408B963BF96}" dt="2023-10-25T15:49:20.267" v="4600" actId="478"/>
          <ac:picMkLst>
            <pc:docMk/>
            <pc:sldMk cId="1453336438" sldId="275"/>
            <ac:picMk id="8" creationId="{BA2DB8D1-6BD2-4F87-B493-1F85F51A5754}"/>
          </ac:picMkLst>
        </pc:picChg>
        <pc:picChg chg="add del">
          <ac:chgData name="ANCRIT KUMAR" userId="171a50681fb2a56a" providerId="LiveId" clId="{D6278FA9-8727-43FD-B0D5-E408B963BF96}" dt="2023-10-25T15:52:14.645" v="4623" actId="22"/>
          <ac:picMkLst>
            <pc:docMk/>
            <pc:sldMk cId="1453336438" sldId="275"/>
            <ac:picMk id="10" creationId="{57CDFC26-C6DA-2D11-5BC6-3F435B2B136C}"/>
          </ac:picMkLst>
        </pc:picChg>
        <pc:picChg chg="del">
          <ac:chgData name="ANCRIT KUMAR" userId="171a50681fb2a56a" providerId="LiveId" clId="{D6278FA9-8727-43FD-B0D5-E408B963BF96}" dt="2023-10-25T15:50:12.898" v="4609" actId="478"/>
          <ac:picMkLst>
            <pc:docMk/>
            <pc:sldMk cId="1453336438" sldId="275"/>
            <ac:picMk id="11" creationId="{10B9265E-766C-3CA8-9472-213009DEF834}"/>
          </ac:picMkLst>
        </pc:picChg>
        <pc:picChg chg="add mod">
          <ac:chgData name="ANCRIT KUMAR" userId="171a50681fb2a56a" providerId="LiveId" clId="{D6278FA9-8727-43FD-B0D5-E408B963BF96}" dt="2023-10-25T15:54:12.262" v="4644" actId="14100"/>
          <ac:picMkLst>
            <pc:docMk/>
            <pc:sldMk cId="1453336438" sldId="275"/>
            <ac:picMk id="14" creationId="{66CC5685-2E64-72E1-4E9F-C4A6DD73168A}"/>
          </ac:picMkLst>
        </pc:picChg>
      </pc:sldChg>
      <pc:sldChg chg="addSp delSp modSp add mod">
        <pc:chgData name="ANCRIT KUMAR" userId="171a50681fb2a56a" providerId="LiveId" clId="{D6278FA9-8727-43FD-B0D5-E408B963BF96}" dt="2023-10-25T16:54:09.462" v="4835" actId="14100"/>
        <pc:sldMkLst>
          <pc:docMk/>
          <pc:sldMk cId="1404432642" sldId="276"/>
        </pc:sldMkLst>
        <pc:spChg chg="mod">
          <ac:chgData name="ANCRIT KUMAR" userId="171a50681fb2a56a" providerId="LiveId" clId="{D6278FA9-8727-43FD-B0D5-E408B963BF96}" dt="2023-10-25T16:53:54.253" v="4832" actId="404"/>
          <ac:spMkLst>
            <pc:docMk/>
            <pc:sldMk cId="1404432642" sldId="276"/>
            <ac:spMk id="4" creationId="{4B652B16-F5D1-6510-0B46-D3F2DD2E77A8}"/>
          </ac:spMkLst>
        </pc:spChg>
        <pc:spChg chg="mod">
          <ac:chgData name="ANCRIT KUMAR" userId="171a50681fb2a56a" providerId="LiveId" clId="{D6278FA9-8727-43FD-B0D5-E408B963BF96}" dt="2023-10-25T16:54:09.462" v="4835" actId="14100"/>
          <ac:spMkLst>
            <pc:docMk/>
            <pc:sldMk cId="1404432642" sldId="276"/>
            <ac:spMk id="9" creationId="{8D36B495-100F-3D49-67A2-1845903F6CFE}"/>
          </ac:spMkLst>
        </pc:spChg>
        <pc:spChg chg="mod">
          <ac:chgData name="ANCRIT KUMAR" userId="171a50681fb2a56a" providerId="LiveId" clId="{D6278FA9-8727-43FD-B0D5-E408B963BF96}" dt="2023-10-25T16:53:43.370" v="4830" actId="403"/>
          <ac:spMkLst>
            <pc:docMk/>
            <pc:sldMk cId="1404432642" sldId="276"/>
            <ac:spMk id="12" creationId="{0601793B-1CAD-2664-76F1-FBE655D82F2E}"/>
          </ac:spMkLst>
        </pc:spChg>
        <pc:picChg chg="del">
          <ac:chgData name="ANCRIT KUMAR" userId="171a50681fb2a56a" providerId="LiveId" clId="{D6278FA9-8727-43FD-B0D5-E408B963BF96}" dt="2023-10-25T15:58:48.489" v="4652" actId="478"/>
          <ac:picMkLst>
            <pc:docMk/>
            <pc:sldMk cId="1404432642" sldId="276"/>
            <ac:picMk id="3" creationId="{013BD310-7EBC-4E69-4893-16A676E733B1}"/>
          </ac:picMkLst>
        </pc:picChg>
        <pc:picChg chg="add mod">
          <ac:chgData name="ANCRIT KUMAR" userId="171a50681fb2a56a" providerId="LiveId" clId="{D6278FA9-8727-43FD-B0D5-E408B963BF96}" dt="2023-10-25T16:00:18.029" v="4661" actId="14100"/>
          <ac:picMkLst>
            <pc:docMk/>
            <pc:sldMk cId="1404432642" sldId="276"/>
            <ac:picMk id="5" creationId="{476B6FAB-22F8-5EE7-9A77-8E4B24187654}"/>
          </ac:picMkLst>
        </pc:picChg>
        <pc:picChg chg="del">
          <ac:chgData name="ANCRIT KUMAR" userId="171a50681fb2a56a" providerId="LiveId" clId="{D6278FA9-8727-43FD-B0D5-E408B963BF96}" dt="2023-10-25T16:01:45.109" v="4677" actId="478"/>
          <ac:picMkLst>
            <pc:docMk/>
            <pc:sldMk cId="1404432642" sldId="276"/>
            <ac:picMk id="6" creationId="{ABB38A03-9975-1C6B-DD2F-8AB3DFA7E25B}"/>
          </ac:picMkLst>
        </pc:picChg>
        <pc:picChg chg="add mod">
          <ac:chgData name="ANCRIT KUMAR" userId="171a50681fb2a56a" providerId="LiveId" clId="{D6278FA9-8727-43FD-B0D5-E408B963BF96}" dt="2023-10-25T16:01:36.027" v="4676" actId="14100"/>
          <ac:picMkLst>
            <pc:docMk/>
            <pc:sldMk cId="1404432642" sldId="276"/>
            <ac:picMk id="8" creationId="{01C8874B-8B60-40D1-1392-6C0C749BB38A}"/>
          </ac:picMkLst>
        </pc:picChg>
        <pc:picChg chg="add mod">
          <ac:chgData name="ANCRIT KUMAR" userId="171a50681fb2a56a" providerId="LiveId" clId="{D6278FA9-8727-43FD-B0D5-E408B963BF96}" dt="2023-10-25T16:03:00.577" v="4689" actId="14100"/>
          <ac:picMkLst>
            <pc:docMk/>
            <pc:sldMk cId="1404432642" sldId="276"/>
            <ac:picMk id="11" creationId="{356A4E1E-C74E-ED1C-3B70-1612D346E8C2}"/>
          </ac:picMkLst>
        </pc:picChg>
        <pc:picChg chg="del">
          <ac:chgData name="ANCRIT KUMAR" userId="171a50681fb2a56a" providerId="LiveId" clId="{D6278FA9-8727-43FD-B0D5-E408B963BF96}" dt="2023-10-25T16:02:26.567" v="4684" actId="478"/>
          <ac:picMkLst>
            <pc:docMk/>
            <pc:sldMk cId="1404432642" sldId="276"/>
            <ac:picMk id="14" creationId="{66CC5685-2E64-72E1-4E9F-C4A6DD73168A}"/>
          </ac:picMkLst>
        </pc:picChg>
      </pc:sldChg>
      <pc:sldChg chg="addSp delSp modSp add mod">
        <pc:chgData name="ANCRIT KUMAR" userId="171a50681fb2a56a" providerId="LiveId" clId="{D6278FA9-8727-43FD-B0D5-E408B963BF96}" dt="2023-10-25T16:55:02.678" v="4841" actId="403"/>
        <pc:sldMkLst>
          <pc:docMk/>
          <pc:sldMk cId="3426576655" sldId="277"/>
        </pc:sldMkLst>
        <pc:spChg chg="mod">
          <ac:chgData name="ANCRIT KUMAR" userId="171a50681fb2a56a" providerId="LiveId" clId="{D6278FA9-8727-43FD-B0D5-E408B963BF96}" dt="2023-10-25T16:54:28.498" v="4838" actId="14100"/>
          <ac:spMkLst>
            <pc:docMk/>
            <pc:sldMk cId="3426576655" sldId="277"/>
            <ac:spMk id="4" creationId="{4B652B16-F5D1-6510-0B46-D3F2DD2E77A8}"/>
          </ac:spMkLst>
        </pc:spChg>
        <pc:spChg chg="del">
          <ac:chgData name="ANCRIT KUMAR" userId="171a50681fb2a56a" providerId="LiveId" clId="{D6278FA9-8727-43FD-B0D5-E408B963BF96}" dt="2023-10-25T16:04:40.950" v="4700" actId="478"/>
          <ac:spMkLst>
            <pc:docMk/>
            <pc:sldMk cId="3426576655" sldId="277"/>
            <ac:spMk id="9" creationId="{8D36B495-100F-3D49-67A2-1845903F6CFE}"/>
          </ac:spMkLst>
        </pc:spChg>
        <pc:spChg chg="mod">
          <ac:chgData name="ANCRIT KUMAR" userId="171a50681fb2a56a" providerId="LiveId" clId="{D6278FA9-8727-43FD-B0D5-E408B963BF96}" dt="2023-10-25T16:55:02.678" v="4841" actId="403"/>
          <ac:spMkLst>
            <pc:docMk/>
            <pc:sldMk cId="3426576655" sldId="277"/>
            <ac:spMk id="12" creationId="{0601793B-1CAD-2664-76F1-FBE655D82F2E}"/>
          </ac:spMkLst>
        </pc:spChg>
        <pc:picChg chg="add mod">
          <ac:chgData name="ANCRIT KUMAR" userId="171a50681fb2a56a" providerId="LiveId" clId="{D6278FA9-8727-43FD-B0D5-E408B963BF96}" dt="2023-10-25T16:54:39.244" v="4839" actId="1076"/>
          <ac:picMkLst>
            <pc:docMk/>
            <pc:sldMk cId="3426576655" sldId="277"/>
            <ac:picMk id="3" creationId="{A6940E72-1E88-137A-B0E7-DC1EA6748505}"/>
          </ac:picMkLst>
        </pc:picChg>
        <pc:picChg chg="del">
          <ac:chgData name="ANCRIT KUMAR" userId="171a50681fb2a56a" providerId="LiveId" clId="{D6278FA9-8727-43FD-B0D5-E408B963BF96}" dt="2023-10-25T16:04:03.585" v="4695" actId="478"/>
          <ac:picMkLst>
            <pc:docMk/>
            <pc:sldMk cId="3426576655" sldId="277"/>
            <ac:picMk id="5" creationId="{476B6FAB-22F8-5EE7-9A77-8E4B24187654}"/>
          </ac:picMkLst>
        </pc:picChg>
        <pc:picChg chg="add mod">
          <ac:chgData name="ANCRIT KUMAR" userId="171a50681fb2a56a" providerId="LiveId" clId="{D6278FA9-8727-43FD-B0D5-E408B963BF96}" dt="2023-10-25T16:09:02.606" v="4715" actId="14100"/>
          <ac:picMkLst>
            <pc:docMk/>
            <pc:sldMk cId="3426576655" sldId="277"/>
            <ac:picMk id="7" creationId="{8BD928C9-2174-BFC9-6F30-6B9F938C2CE2}"/>
          </ac:picMkLst>
        </pc:picChg>
        <pc:picChg chg="del">
          <ac:chgData name="ANCRIT KUMAR" userId="171a50681fb2a56a" providerId="LiveId" clId="{D6278FA9-8727-43FD-B0D5-E408B963BF96}" dt="2023-10-25T16:04:37.036" v="4699" actId="478"/>
          <ac:picMkLst>
            <pc:docMk/>
            <pc:sldMk cId="3426576655" sldId="277"/>
            <ac:picMk id="8" creationId="{01C8874B-8B60-40D1-1392-6C0C749BB38A}"/>
          </ac:picMkLst>
        </pc:picChg>
        <pc:picChg chg="del">
          <ac:chgData name="ANCRIT KUMAR" userId="171a50681fb2a56a" providerId="LiveId" clId="{D6278FA9-8727-43FD-B0D5-E408B963BF96}" dt="2023-10-25T16:05:16.089" v="4709" actId="478"/>
          <ac:picMkLst>
            <pc:docMk/>
            <pc:sldMk cId="3426576655" sldId="277"/>
            <ac:picMk id="11" creationId="{356A4E1E-C74E-ED1C-3B70-1612D346E8C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AGGRESIVE%20BATSM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consistent%20batsman_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wicketkeep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economical%20bowler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wicket%20tak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all%20round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all%20round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cri\OneDrive\Documents\PROJECTS\SQL%20FINAL%20PROJECT%20INTERNSHALA\hard%20hitter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[AGGRESIVE BATSMAN.csv]Sheet1!PivotTable1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30924478712799E-2"/>
          <c:y val="0.11096885896422376"/>
          <c:w val="0.83865014192182463"/>
          <c:h val="0.7545790231992338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RUNS_SCORED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AB de Villiers</c:v>
                </c:pt>
                <c:pt idx="1">
                  <c:v>AD Russell</c:v>
                </c:pt>
                <c:pt idx="2">
                  <c:v>CH Gayle</c:v>
                </c:pt>
                <c:pt idx="3">
                  <c:v>GJ Maxwell</c:v>
                </c:pt>
                <c:pt idx="4">
                  <c:v>HH Pandya</c:v>
                </c:pt>
                <c:pt idx="5">
                  <c:v>JC Buttler</c:v>
                </c:pt>
                <c:pt idx="6">
                  <c:v>KA Pollard</c:v>
                </c:pt>
                <c:pt idx="7">
                  <c:v>RR Pant</c:v>
                </c:pt>
                <c:pt idx="8">
                  <c:v>SP Narine</c:v>
                </c:pt>
                <c:pt idx="9">
                  <c:v>V Sehwag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4849</c:v>
                </c:pt>
                <c:pt idx="1">
                  <c:v>1517</c:v>
                </c:pt>
                <c:pt idx="2">
                  <c:v>4772</c:v>
                </c:pt>
                <c:pt idx="3">
                  <c:v>1505</c:v>
                </c:pt>
                <c:pt idx="4">
                  <c:v>1349</c:v>
                </c:pt>
                <c:pt idx="5">
                  <c:v>1714</c:v>
                </c:pt>
                <c:pt idx="6">
                  <c:v>3023</c:v>
                </c:pt>
                <c:pt idx="7">
                  <c:v>2079</c:v>
                </c:pt>
                <c:pt idx="8">
                  <c:v>892</c:v>
                </c:pt>
                <c:pt idx="9">
                  <c:v>2728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3-40E5-AFFC-3B0B96A88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75331680"/>
        <c:axId val="772212576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 STRIKE_RATE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Sheet1!$A$4:$A$14</c:f>
              <c:strCache>
                <c:ptCount val="10"/>
                <c:pt idx="0">
                  <c:v>AB de Villiers</c:v>
                </c:pt>
                <c:pt idx="1">
                  <c:v>AD Russell</c:v>
                </c:pt>
                <c:pt idx="2">
                  <c:v>CH Gayle</c:v>
                </c:pt>
                <c:pt idx="3">
                  <c:v>GJ Maxwell</c:v>
                </c:pt>
                <c:pt idx="4">
                  <c:v>HH Pandya</c:v>
                </c:pt>
                <c:pt idx="5">
                  <c:v>JC Buttler</c:v>
                </c:pt>
                <c:pt idx="6">
                  <c:v>KA Pollard</c:v>
                </c:pt>
                <c:pt idx="7">
                  <c:v>RR Pant</c:v>
                </c:pt>
                <c:pt idx="8">
                  <c:v>SP Narine</c:v>
                </c:pt>
                <c:pt idx="9">
                  <c:v>V Sehwag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148.56</c:v>
                </c:pt>
                <c:pt idx="1">
                  <c:v>171.99549999999999</c:v>
                </c:pt>
                <c:pt idx="2">
                  <c:v>142.78870000000001</c:v>
                </c:pt>
                <c:pt idx="3">
                  <c:v>148.5686</c:v>
                </c:pt>
                <c:pt idx="4">
                  <c:v>150.39019999999999</c:v>
                </c:pt>
                <c:pt idx="5">
                  <c:v>144.76349999999999</c:v>
                </c:pt>
                <c:pt idx="6">
                  <c:v>143.47409999999999</c:v>
                </c:pt>
                <c:pt idx="7">
                  <c:v>146.822</c:v>
                </c:pt>
                <c:pt idx="8">
                  <c:v>155.67189999999999</c:v>
                </c:pt>
                <c:pt idx="9">
                  <c:v>148.8271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D3-40E5-AFFC-3B0B96A88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324000"/>
        <c:axId val="772220016"/>
      </c:lineChart>
      <c:catAx>
        <c:axId val="77532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>
                    <a:solidFill>
                      <a:schemeClr val="bg1"/>
                    </a:solidFill>
                  </a:rPr>
                  <a:t>BATSMAN</a:t>
                </a:r>
                <a:r>
                  <a:rPr lang="en-IN" sz="1600" b="1" dirty="0">
                    <a:solidFill>
                      <a:schemeClr val="accent2"/>
                    </a:solidFill>
                  </a:rPr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220016"/>
        <c:crosses val="autoZero"/>
        <c:auto val="1"/>
        <c:lblAlgn val="ctr"/>
        <c:lblOffset val="100"/>
        <c:noMultiLvlLbl val="0"/>
      </c:catAx>
      <c:valAx>
        <c:axId val="772220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 dirty="0">
                    <a:solidFill>
                      <a:schemeClr val="bg1"/>
                    </a:solidFill>
                  </a:rPr>
                  <a:t>STRIKE</a:t>
                </a:r>
                <a:r>
                  <a:rPr lang="en-IN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IN" sz="2000" b="1" dirty="0">
                    <a:solidFill>
                      <a:schemeClr val="bg1"/>
                    </a:solidFill>
                  </a:rPr>
                  <a:t>RATE</a:t>
                </a:r>
              </a:p>
            </c:rich>
          </c:tx>
          <c:layout>
            <c:manualLayout>
              <c:xMode val="edge"/>
              <c:yMode val="edge"/>
              <c:x val="2.6797184315052409E-2"/>
              <c:y val="0.37335527734779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24000"/>
        <c:crosses val="autoZero"/>
        <c:crossBetween val="between"/>
      </c:valAx>
      <c:valAx>
        <c:axId val="7722125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RUNS</a:t>
                </a:r>
                <a:r>
                  <a:rPr lang="en-US" sz="1800" b="1" baseline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b="1" baseline="0" dirty="0">
                    <a:solidFill>
                      <a:schemeClr val="bg1"/>
                    </a:solidFill>
                  </a:rPr>
                  <a:t>SCORED</a:t>
                </a:r>
                <a:endParaRPr lang="en-IN" sz="1800" b="1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31680"/>
        <c:crosses val="max"/>
        <c:crossBetween val="between"/>
      </c:valAx>
      <c:catAx>
        <c:axId val="775331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2212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379247323319905"/>
          <c:y val="2.4476150978039405E-2"/>
          <c:w val="0.31709191375400253"/>
          <c:h val="9.7314998926108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[consistent batsman_2.csv]Sheet1!PivotTable2</c:name>
    <c:fmtId val="-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154190629037895E-2"/>
          <c:y val="0.19790293377485615"/>
          <c:w val="0.85338145231846019"/>
          <c:h val="0.69979476523767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COMBINED 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AB de Villiers</c:v>
                </c:pt>
                <c:pt idx="1">
                  <c:v>G Gambhir</c:v>
                </c:pt>
                <c:pt idx="2">
                  <c:v>JP Duminy</c:v>
                </c:pt>
                <c:pt idx="3">
                  <c:v>MS Dhoni</c:v>
                </c:pt>
                <c:pt idx="4">
                  <c:v>RG Sharma</c:v>
                </c:pt>
                <c:pt idx="5">
                  <c:v>SE Marsh</c:v>
                </c:pt>
                <c:pt idx="6">
                  <c:v>SK Raina</c:v>
                </c:pt>
                <c:pt idx="7">
                  <c:v>SR Watson</c:v>
                </c:pt>
                <c:pt idx="8">
                  <c:v>TM Dilshan</c:v>
                </c:pt>
                <c:pt idx="9">
                  <c:v>YK Pathan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45.319699999999997</c:v>
                </c:pt>
                <c:pt idx="1">
                  <c:v>39.401799999999994</c:v>
                </c:pt>
                <c:pt idx="2">
                  <c:v>54.409725000000002</c:v>
                </c:pt>
                <c:pt idx="3">
                  <c:v>48.107012500000003</c:v>
                </c:pt>
                <c:pt idx="4">
                  <c:v>38.276475000000005</c:v>
                </c:pt>
                <c:pt idx="5">
                  <c:v>51.8</c:v>
                </c:pt>
                <c:pt idx="6">
                  <c:v>43.215733333333333</c:v>
                </c:pt>
                <c:pt idx="7">
                  <c:v>42.892666666666663</c:v>
                </c:pt>
                <c:pt idx="8">
                  <c:v>38.712499999999999</c:v>
                </c:pt>
                <c:pt idx="9">
                  <c:v>44.130933333333331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E-4250-ABEB-1409F9A15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80141632"/>
        <c:axId val="1612749296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 Number_of_seasons_consistent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Sheet1!$A$4:$A$14</c:f>
              <c:strCache>
                <c:ptCount val="10"/>
                <c:pt idx="0">
                  <c:v>AB de Villiers</c:v>
                </c:pt>
                <c:pt idx="1">
                  <c:v>G Gambhir</c:v>
                </c:pt>
                <c:pt idx="2">
                  <c:v>JP Duminy</c:v>
                </c:pt>
                <c:pt idx="3">
                  <c:v>MS Dhoni</c:v>
                </c:pt>
                <c:pt idx="4">
                  <c:v>RG Sharma</c:v>
                </c:pt>
                <c:pt idx="5">
                  <c:v>SE Marsh</c:v>
                </c:pt>
                <c:pt idx="6">
                  <c:v>SK Raina</c:v>
                </c:pt>
                <c:pt idx="7">
                  <c:v>SR Watson</c:v>
                </c:pt>
                <c:pt idx="8">
                  <c:v>TM Dilshan</c:v>
                </c:pt>
                <c:pt idx="9">
                  <c:v>YK Pathan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E-4250-ABEB-1409F9A15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0143552"/>
        <c:axId val="1612753760"/>
      </c:lineChart>
      <c:catAx>
        <c:axId val="108014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749296"/>
        <c:crosses val="autoZero"/>
        <c:auto val="1"/>
        <c:lblAlgn val="ctr"/>
        <c:lblOffset val="100"/>
        <c:noMultiLvlLbl val="0"/>
      </c:catAx>
      <c:valAx>
        <c:axId val="161274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>
                    <a:solidFill>
                      <a:schemeClr val="accent5"/>
                    </a:solidFill>
                  </a:rPr>
                  <a:t>MEAN AVERAGE </a:t>
                </a:r>
              </a:p>
            </c:rich>
          </c:tx>
          <c:layout>
            <c:manualLayout>
              <c:xMode val="edge"/>
              <c:yMode val="edge"/>
              <c:x val="9.4544267152485515E-3"/>
              <c:y val="0.366746941875054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141632"/>
        <c:crosses val="autoZero"/>
        <c:crossBetween val="between"/>
      </c:valAx>
      <c:valAx>
        <c:axId val="16127537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5"/>
                    </a:solidFill>
                  </a:rPr>
                  <a:t>NO.</a:t>
                </a:r>
                <a:r>
                  <a:rPr lang="en-US" sz="1600" b="1" baseline="0" dirty="0">
                    <a:solidFill>
                      <a:schemeClr val="accent5"/>
                    </a:solidFill>
                  </a:rPr>
                  <a:t> OF SEASON</a:t>
                </a:r>
                <a:endParaRPr lang="en-IN" sz="1600" b="1" dirty="0">
                  <a:solidFill>
                    <a:schemeClr val="accent5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143552"/>
        <c:crosses val="max"/>
        <c:crossBetween val="between"/>
      </c:valAx>
      <c:catAx>
        <c:axId val="1080143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1275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0555555555555561E-2"/>
          <c:y val="3.8771507728200649E-2"/>
          <c:w val="0.82499999999999996"/>
          <c:h val="0.16782735491396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[wicketkeeper.csv]Sheet1!PivotTable1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2238398615622854E-2"/>
          <c:y val="3.3417711852224537E-2"/>
          <c:w val="0.84912093516435017"/>
          <c:h val="0.80993922051318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 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AB de Villiers</c:v>
                </c:pt>
                <c:pt idx="1">
                  <c:v>AC Gilchrist</c:v>
                </c:pt>
                <c:pt idx="2">
                  <c:v>Ishan Kishan</c:v>
                </c:pt>
                <c:pt idx="3">
                  <c:v>JC Buttler</c:v>
                </c:pt>
                <c:pt idx="4">
                  <c:v>JM Bairstow</c:v>
                </c:pt>
                <c:pt idx="5">
                  <c:v>Kamran Akmal</c:v>
                </c:pt>
                <c:pt idx="6">
                  <c:v>KL Rahul</c:v>
                </c:pt>
                <c:pt idx="7">
                  <c:v>MS Dhoni</c:v>
                </c:pt>
                <c:pt idx="8">
                  <c:v>RR Pant</c:v>
                </c:pt>
                <c:pt idx="9">
                  <c:v>SV Samson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4849</c:v>
                </c:pt>
                <c:pt idx="1">
                  <c:v>2069</c:v>
                </c:pt>
                <c:pt idx="2">
                  <c:v>1211</c:v>
                </c:pt>
                <c:pt idx="3">
                  <c:v>1714</c:v>
                </c:pt>
                <c:pt idx="4">
                  <c:v>790</c:v>
                </c:pt>
                <c:pt idx="5">
                  <c:v>128</c:v>
                </c:pt>
                <c:pt idx="6">
                  <c:v>2647</c:v>
                </c:pt>
                <c:pt idx="7">
                  <c:v>4632</c:v>
                </c:pt>
                <c:pt idx="8">
                  <c:v>2079</c:v>
                </c:pt>
                <c:pt idx="9">
                  <c:v>2584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9-49A6-8863-39636EEC5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7484944"/>
        <c:axId val="14380048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 STRIKE_RATE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Sheet1!$A$4:$A$14</c:f>
              <c:strCache>
                <c:ptCount val="10"/>
                <c:pt idx="0">
                  <c:v>AB de Villiers</c:v>
                </c:pt>
                <c:pt idx="1">
                  <c:v>AC Gilchrist</c:v>
                </c:pt>
                <c:pt idx="2">
                  <c:v>Ishan Kishan</c:v>
                </c:pt>
                <c:pt idx="3">
                  <c:v>JC Buttler</c:v>
                </c:pt>
                <c:pt idx="4">
                  <c:v>JM Bairstow</c:v>
                </c:pt>
                <c:pt idx="5">
                  <c:v>Kamran Akmal</c:v>
                </c:pt>
                <c:pt idx="6">
                  <c:v>KL Rahul</c:v>
                </c:pt>
                <c:pt idx="7">
                  <c:v>MS Dhoni</c:v>
                </c:pt>
                <c:pt idx="8">
                  <c:v>RR Pant</c:v>
                </c:pt>
                <c:pt idx="9">
                  <c:v>SV Samson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148.56</c:v>
                </c:pt>
                <c:pt idx="1">
                  <c:v>133.0547</c:v>
                </c:pt>
                <c:pt idx="2">
                  <c:v>133.5171</c:v>
                </c:pt>
                <c:pt idx="3">
                  <c:v>144.76349999999999</c:v>
                </c:pt>
                <c:pt idx="4">
                  <c:v>137.15280000000001</c:v>
                </c:pt>
                <c:pt idx="5">
                  <c:v>164.1026</c:v>
                </c:pt>
                <c:pt idx="6">
                  <c:v>133.01509999999999</c:v>
                </c:pt>
                <c:pt idx="7">
                  <c:v>132.60810000000001</c:v>
                </c:pt>
                <c:pt idx="8">
                  <c:v>146.822</c:v>
                </c:pt>
                <c:pt idx="9">
                  <c:v>131.16749999999999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A9-49A6-8863-39636EEC5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7488784"/>
        <c:axId val="14389472"/>
      </c:lineChart>
      <c:catAx>
        <c:axId val="173748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/>
                  <a:t>WICKETKEEPER</a:t>
                </a:r>
              </a:p>
            </c:rich>
          </c:tx>
          <c:layout>
            <c:manualLayout>
              <c:xMode val="edge"/>
              <c:yMode val="edge"/>
              <c:x val="0.43883482649247429"/>
              <c:y val="0.917276108675339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472"/>
        <c:crosses val="autoZero"/>
        <c:auto val="1"/>
        <c:lblAlgn val="ctr"/>
        <c:lblOffset val="100"/>
        <c:noMultiLvlLbl val="0"/>
      </c:catAx>
      <c:valAx>
        <c:axId val="1438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 dirty="0"/>
                  <a:t>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488784"/>
        <c:crosses val="autoZero"/>
        <c:crossBetween val="between"/>
      </c:valAx>
      <c:valAx>
        <c:axId val="143800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/>
                  <a:t>RUNS</a:t>
                </a:r>
              </a:p>
            </c:rich>
          </c:tx>
          <c:layout>
            <c:manualLayout>
              <c:xMode val="edge"/>
              <c:yMode val="edge"/>
              <c:x val="0.96397111149110892"/>
              <c:y val="0.378127246100769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484944"/>
        <c:crosses val="max"/>
        <c:crossBetween val="between"/>
      </c:valAx>
      <c:catAx>
        <c:axId val="1737484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380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07519526068705"/>
          <c:y val="4.9653651261410185E-2"/>
          <c:w val="0.20083947551231074"/>
          <c:h val="9.62741680442751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[economical bowlers.csv]Sheet1!PivotTable2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966898569109584E-2"/>
          <c:y val="0.11176459572770582"/>
          <c:w val="0.84748993875765533"/>
          <c:h val="0.646426071741032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0VERS_BOWLED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B Lee</c:v>
                </c:pt>
                <c:pt idx="1">
                  <c:v>Harbhajan Singh</c:v>
                </c:pt>
                <c:pt idx="2">
                  <c:v>M Kartik</c:v>
                </c:pt>
                <c:pt idx="3">
                  <c:v>M Muralitharan</c:v>
                </c:pt>
                <c:pt idx="4">
                  <c:v>PP Ojha</c:v>
                </c:pt>
                <c:pt idx="5">
                  <c:v>R Bhatia</c:v>
                </c:pt>
                <c:pt idx="6">
                  <c:v>Rashid Khan</c:v>
                </c:pt>
                <c:pt idx="7">
                  <c:v>SK Trivedi</c:v>
                </c:pt>
                <c:pt idx="8">
                  <c:v>SK Warne</c:v>
                </c:pt>
                <c:pt idx="9">
                  <c:v>YK Pathan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153</c:v>
                </c:pt>
                <c:pt idx="1">
                  <c:v>575</c:v>
                </c:pt>
                <c:pt idx="2">
                  <c:v>197</c:v>
                </c:pt>
                <c:pt idx="3">
                  <c:v>263</c:v>
                </c:pt>
                <c:pt idx="4">
                  <c:v>324</c:v>
                </c:pt>
                <c:pt idx="5">
                  <c:v>277</c:v>
                </c:pt>
                <c:pt idx="6">
                  <c:v>248</c:v>
                </c:pt>
                <c:pt idx="7">
                  <c:v>260</c:v>
                </c:pt>
                <c:pt idx="8">
                  <c:v>204</c:v>
                </c:pt>
                <c:pt idx="9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6-410B-9FAC-3AE8CCD58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7381248"/>
        <c:axId val="118963424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 ECONOMY</c:v>
                </c:pt>
              </c:strCache>
            </c:strRef>
          </c:tx>
          <c:spPr>
            <a:ln w="34925" cap="rnd">
              <a:solidFill>
                <a:srgbClr val="FFCC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Sheet1!$A$4:$A$14</c:f>
              <c:strCache>
                <c:ptCount val="10"/>
                <c:pt idx="0">
                  <c:v>B Lee</c:v>
                </c:pt>
                <c:pt idx="1">
                  <c:v>Harbhajan Singh</c:v>
                </c:pt>
                <c:pt idx="2">
                  <c:v>M Kartik</c:v>
                </c:pt>
                <c:pt idx="3">
                  <c:v>M Muralitharan</c:v>
                </c:pt>
                <c:pt idx="4">
                  <c:v>PP Ojha</c:v>
                </c:pt>
                <c:pt idx="5">
                  <c:v>R Bhatia</c:v>
                </c:pt>
                <c:pt idx="6">
                  <c:v>Rashid Khan</c:v>
                </c:pt>
                <c:pt idx="7">
                  <c:v>SK Trivedi</c:v>
                </c:pt>
                <c:pt idx="8">
                  <c:v>SK Warne</c:v>
                </c:pt>
                <c:pt idx="9">
                  <c:v>YK Pathan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B6-410B-9FAC-3AE8CCD58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386048"/>
        <c:axId val="14391456"/>
      </c:lineChart>
      <c:catAx>
        <c:axId val="1373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1456"/>
        <c:crosses val="autoZero"/>
        <c:auto val="1"/>
        <c:lblAlgn val="ctr"/>
        <c:lblOffset val="200"/>
        <c:noMultiLvlLbl val="0"/>
      </c:catAx>
      <c:valAx>
        <c:axId val="1439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dirty="0">
                    <a:solidFill>
                      <a:srgbClr val="FFC000"/>
                    </a:solidFill>
                  </a:rPr>
                  <a:t>ECONOMY </a:t>
                </a:r>
                <a:endParaRPr lang="en-IN" sz="2000" dirty="0">
                  <a:solidFill>
                    <a:srgbClr val="FFC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6048"/>
        <c:crosses val="autoZero"/>
        <c:crossBetween val="between"/>
      </c:valAx>
      <c:valAx>
        <c:axId val="1189634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>
                    <a:solidFill>
                      <a:srgbClr val="FFC000"/>
                    </a:solidFill>
                  </a:rPr>
                  <a:t>OVERS</a:t>
                </a:r>
                <a:r>
                  <a:rPr lang="en-IN" sz="1800" baseline="0" dirty="0">
                    <a:solidFill>
                      <a:srgbClr val="FFC000"/>
                    </a:solidFill>
                  </a:rPr>
                  <a:t> BOWLED</a:t>
                </a:r>
                <a:endParaRPr lang="en-IN" sz="1800" dirty="0">
                  <a:solidFill>
                    <a:srgbClr val="FFC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rgbClr val="FFC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1248"/>
        <c:crosses val="max"/>
        <c:crossBetween val="between"/>
      </c:valAx>
      <c:catAx>
        <c:axId val="137381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963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5528738134496857"/>
          <c:y val="2.922281106000818E-2"/>
          <c:w val="0.41209923152628103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88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[wicket taker.csv]Sheet1!PivotTable1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565310697869891E-2"/>
          <c:y val="4.1899883329279734E-2"/>
          <c:w val="0.85473507338044408"/>
          <c:h val="0.796393810422017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OVER_BOWLED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A Nehra</c:v>
                </c:pt>
                <c:pt idx="1">
                  <c:v>AD Russell</c:v>
                </c:pt>
                <c:pt idx="2">
                  <c:v>CH Morris</c:v>
                </c:pt>
                <c:pt idx="3">
                  <c:v>DJ Bravo</c:v>
                </c:pt>
                <c:pt idx="4">
                  <c:v>Imran Tahir</c:v>
                </c:pt>
                <c:pt idx="5">
                  <c:v>MM Patel</c:v>
                </c:pt>
                <c:pt idx="6">
                  <c:v>R Vinay Kumar</c:v>
                </c:pt>
                <c:pt idx="7">
                  <c:v>SL Malinga</c:v>
                </c:pt>
                <c:pt idx="8">
                  <c:v>TA Boult</c:v>
                </c:pt>
                <c:pt idx="9">
                  <c:v>YS Chahal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329</c:v>
                </c:pt>
                <c:pt idx="1">
                  <c:v>198</c:v>
                </c:pt>
                <c:pt idx="2">
                  <c:v>255</c:v>
                </c:pt>
                <c:pt idx="3">
                  <c:v>474</c:v>
                </c:pt>
                <c:pt idx="4">
                  <c:v>219</c:v>
                </c:pt>
                <c:pt idx="5">
                  <c:v>230</c:v>
                </c:pt>
                <c:pt idx="6">
                  <c:v>363</c:v>
                </c:pt>
                <c:pt idx="7">
                  <c:v>496</c:v>
                </c:pt>
                <c:pt idx="8">
                  <c:v>192</c:v>
                </c:pt>
                <c:pt idx="9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7-4EEE-BB1D-4A9A8A578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46970319"/>
        <c:axId val="388668655"/>
      </c:barChart>
      <c:lineChart>
        <c:grouping val="stack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Sum of STRIKE_RATE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Sheet1!$A$4:$A$14</c:f>
              <c:strCache>
                <c:ptCount val="10"/>
                <c:pt idx="0">
                  <c:v>A Nehra</c:v>
                </c:pt>
                <c:pt idx="1">
                  <c:v>AD Russell</c:v>
                </c:pt>
                <c:pt idx="2">
                  <c:v>CH Morris</c:v>
                </c:pt>
                <c:pt idx="3">
                  <c:v>DJ Bravo</c:v>
                </c:pt>
                <c:pt idx="4">
                  <c:v>Imran Tahir</c:v>
                </c:pt>
                <c:pt idx="5">
                  <c:v>MM Patel</c:v>
                </c:pt>
                <c:pt idx="6">
                  <c:v>R Vinay Kumar</c:v>
                </c:pt>
                <c:pt idx="7">
                  <c:v>SL Malinga</c:v>
                </c:pt>
                <c:pt idx="8">
                  <c:v>TA Boult</c:v>
                </c:pt>
                <c:pt idx="9">
                  <c:v>YS Chahal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16.314</c:v>
                </c:pt>
                <c:pt idx="1">
                  <c:v>17.701499999999999</c:v>
                </c:pt>
                <c:pt idx="2">
                  <c:v>17.409099999999999</c:v>
                </c:pt>
                <c:pt idx="3">
                  <c:v>16.262899999999998</c:v>
                </c:pt>
                <c:pt idx="4">
                  <c:v>15.831300000000001</c:v>
                </c:pt>
                <c:pt idx="5">
                  <c:v>16.8537</c:v>
                </c:pt>
                <c:pt idx="6">
                  <c:v>17.157499999999999</c:v>
                </c:pt>
                <c:pt idx="7">
                  <c:v>15.819100000000001</c:v>
                </c:pt>
                <c:pt idx="8">
                  <c:v>17.193999999999999</c:v>
                </c:pt>
                <c:pt idx="9">
                  <c:v>17.645199999999999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7-4EEE-BB1D-4A9A8A578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976559"/>
        <c:axId val="388658735"/>
      </c:lineChart>
      <c:catAx>
        <c:axId val="34697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58735"/>
        <c:crosses val="autoZero"/>
        <c:auto val="1"/>
        <c:lblAlgn val="ctr"/>
        <c:lblOffset val="100"/>
        <c:noMultiLvlLbl val="0"/>
      </c:catAx>
      <c:valAx>
        <c:axId val="38865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>
                    <a:solidFill>
                      <a:schemeClr val="accent1"/>
                    </a:solidFill>
                  </a:rPr>
                  <a:t>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976559"/>
        <c:crosses val="autoZero"/>
        <c:crossBetween val="between"/>
      </c:valAx>
      <c:valAx>
        <c:axId val="3886686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>
                    <a:solidFill>
                      <a:schemeClr val="accent1"/>
                    </a:solidFill>
                  </a:rPr>
                  <a:t>OVERS BOWLED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970319"/>
        <c:crosses val="max"/>
        <c:crossBetween val="between"/>
      </c:valAx>
      <c:catAx>
        <c:axId val="346970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86686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8805829554818912"/>
          <c:y val="3.3682954298504646E-2"/>
          <c:w val="0.42350548932726956"/>
          <c:h val="0.1051744253572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88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 rounder.csv]Sheet1!PivotTable1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accent2"/>
                </a:solidFill>
              </a:rPr>
              <a:t>BATTING STRIKE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048748193613174E-2"/>
          <c:y val="0.10467629092721091"/>
          <c:w val="0.90578543996619909"/>
          <c:h val="0.75288498946247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 MATCHES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AD Russell</c:v>
                </c:pt>
                <c:pt idx="1">
                  <c:v>CH Morris</c:v>
                </c:pt>
                <c:pt idx="2">
                  <c:v>DR Smith</c:v>
                </c:pt>
                <c:pt idx="3">
                  <c:v>Harbhajan Singh</c:v>
                </c:pt>
                <c:pt idx="4">
                  <c:v>HH Pandya</c:v>
                </c:pt>
                <c:pt idx="5">
                  <c:v>JA Morkel</c:v>
                </c:pt>
                <c:pt idx="6">
                  <c:v>JP Faulkner</c:v>
                </c:pt>
                <c:pt idx="7">
                  <c:v>KA Pollard</c:v>
                </c:pt>
                <c:pt idx="8">
                  <c:v>SP Narine</c:v>
                </c:pt>
                <c:pt idx="9">
                  <c:v>SR Watson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61</c:v>
                </c:pt>
                <c:pt idx="1">
                  <c:v>42</c:v>
                </c:pt>
                <c:pt idx="2">
                  <c:v>88</c:v>
                </c:pt>
                <c:pt idx="3">
                  <c:v>86</c:v>
                </c:pt>
                <c:pt idx="4">
                  <c:v>74</c:v>
                </c:pt>
                <c:pt idx="5">
                  <c:v>67</c:v>
                </c:pt>
                <c:pt idx="6">
                  <c:v>45</c:v>
                </c:pt>
                <c:pt idx="7">
                  <c:v>144</c:v>
                </c:pt>
                <c:pt idx="8">
                  <c:v>63</c:v>
                </c:pt>
                <c:pt idx="9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9-4DC9-A9EB-AD9028EBF07F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 BATTING STRIKE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AD Russell</c:v>
                </c:pt>
                <c:pt idx="1">
                  <c:v>CH Morris</c:v>
                </c:pt>
                <c:pt idx="2">
                  <c:v>DR Smith</c:v>
                </c:pt>
                <c:pt idx="3">
                  <c:v>Harbhajan Singh</c:v>
                </c:pt>
                <c:pt idx="4">
                  <c:v>HH Pandya</c:v>
                </c:pt>
                <c:pt idx="5">
                  <c:v>JA Morkel</c:v>
                </c:pt>
                <c:pt idx="6">
                  <c:v>JP Faulkner</c:v>
                </c:pt>
                <c:pt idx="7">
                  <c:v>KA Pollard</c:v>
                </c:pt>
                <c:pt idx="8">
                  <c:v>SP Narine</c:v>
                </c:pt>
                <c:pt idx="9">
                  <c:v>SR Watson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171.99549999999999</c:v>
                </c:pt>
                <c:pt idx="1">
                  <c:v>153.0556</c:v>
                </c:pt>
                <c:pt idx="2">
                  <c:v>132.27950000000001</c:v>
                </c:pt>
                <c:pt idx="3">
                  <c:v>131.17089999999999</c:v>
                </c:pt>
                <c:pt idx="4">
                  <c:v>150.39019999999999</c:v>
                </c:pt>
                <c:pt idx="5">
                  <c:v>136.99019999999999</c:v>
                </c:pt>
                <c:pt idx="6">
                  <c:v>130.12350000000001</c:v>
                </c:pt>
                <c:pt idx="7">
                  <c:v>143.47409999999999</c:v>
                </c:pt>
                <c:pt idx="8">
                  <c:v>155.67189999999999</c:v>
                </c:pt>
                <c:pt idx="9">
                  <c:v>134.1413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9-4DC9-A9EB-AD9028EBF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1534288"/>
        <c:axId val="1989324288"/>
      </c:barChart>
      <c:catAx>
        <c:axId val="198153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324288"/>
        <c:crosses val="autoZero"/>
        <c:auto val="1"/>
        <c:lblAlgn val="ctr"/>
        <c:lblOffset val="100"/>
        <c:noMultiLvlLbl val="0"/>
      </c:catAx>
      <c:valAx>
        <c:axId val="198932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53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250720953750213"/>
          <c:y val="7.9423498022043529E-2"/>
          <c:w val="0.40442657465713538"/>
          <c:h val="0.113669977095112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  <a:alpha val="88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 rounder.csv]Sheet2!PivotTable4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accent5"/>
                </a:solidFill>
              </a:rPr>
              <a:t>BOWLING STRIKE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631187282908206E-2"/>
          <c:y val="0.20758065322408395"/>
          <c:w val="0.84615425612581041"/>
          <c:h val="0.66031496062992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 MATCHES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Sheet2!$A$4:$A$14</c:f>
              <c:strCache>
                <c:ptCount val="10"/>
                <c:pt idx="0">
                  <c:v>AD Russell</c:v>
                </c:pt>
                <c:pt idx="1">
                  <c:v>CH Morris</c:v>
                </c:pt>
                <c:pt idx="2">
                  <c:v>DR Smith</c:v>
                </c:pt>
                <c:pt idx="3">
                  <c:v>Harbhajan Singh</c:v>
                </c:pt>
                <c:pt idx="4">
                  <c:v>HH Pandya</c:v>
                </c:pt>
                <c:pt idx="5">
                  <c:v>JA Morkel</c:v>
                </c:pt>
                <c:pt idx="6">
                  <c:v>JP Faulkner</c:v>
                </c:pt>
                <c:pt idx="7">
                  <c:v>KA Pollard</c:v>
                </c:pt>
                <c:pt idx="8">
                  <c:v>SP Narine</c:v>
                </c:pt>
                <c:pt idx="9">
                  <c:v>SR Watson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68</c:v>
                </c:pt>
                <c:pt idx="1">
                  <c:v>70</c:v>
                </c:pt>
                <c:pt idx="2">
                  <c:v>46</c:v>
                </c:pt>
                <c:pt idx="3">
                  <c:v>157</c:v>
                </c:pt>
                <c:pt idx="4">
                  <c:v>60</c:v>
                </c:pt>
                <c:pt idx="5">
                  <c:v>87</c:v>
                </c:pt>
                <c:pt idx="6">
                  <c:v>60</c:v>
                </c:pt>
                <c:pt idx="7">
                  <c:v>92</c:v>
                </c:pt>
                <c:pt idx="8">
                  <c:v>119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B-48C2-A088-777841D23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1361552"/>
        <c:axId val="2101142208"/>
      </c:barChart>
      <c:lineChart>
        <c:grouping val="standard"/>
        <c:varyColors val="0"/>
        <c:ser>
          <c:idx val="1"/>
          <c:order val="1"/>
          <c:tx>
            <c:strRef>
              <c:f>Sheet2!$C$3</c:f>
              <c:strCache>
                <c:ptCount val="1"/>
                <c:pt idx="0">
                  <c:v>BOWLING STRIKE_RATE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Sheet2!$A$4:$A$14</c:f>
              <c:strCache>
                <c:ptCount val="10"/>
                <c:pt idx="0">
                  <c:v>AD Russell</c:v>
                </c:pt>
                <c:pt idx="1">
                  <c:v>CH Morris</c:v>
                </c:pt>
                <c:pt idx="2">
                  <c:v>DR Smith</c:v>
                </c:pt>
                <c:pt idx="3">
                  <c:v>Harbhajan Singh</c:v>
                </c:pt>
                <c:pt idx="4">
                  <c:v>HH Pandya</c:v>
                </c:pt>
                <c:pt idx="5">
                  <c:v>JA Morkel</c:v>
                </c:pt>
                <c:pt idx="6">
                  <c:v>JP Faulkner</c:v>
                </c:pt>
                <c:pt idx="7">
                  <c:v>KA Pollard</c:v>
                </c:pt>
                <c:pt idx="8">
                  <c:v>SP Narine</c:v>
                </c:pt>
                <c:pt idx="9">
                  <c:v>SR Watson</c:v>
                </c:pt>
              </c:strCache>
            </c:strRef>
          </c:cat>
          <c:val>
            <c:numRef>
              <c:f>Sheet2!$C$4:$C$14</c:f>
              <c:numCache>
                <c:formatCode>General</c:formatCode>
                <c:ptCount val="10"/>
                <c:pt idx="0">
                  <c:v>17.701499999999999</c:v>
                </c:pt>
                <c:pt idx="1">
                  <c:v>17.409099999999999</c:v>
                </c:pt>
                <c:pt idx="2">
                  <c:v>20.6296</c:v>
                </c:pt>
                <c:pt idx="3">
                  <c:v>21.434799999999999</c:v>
                </c:pt>
                <c:pt idx="4">
                  <c:v>20.3111</c:v>
                </c:pt>
                <c:pt idx="5">
                  <c:v>18.822900000000001</c:v>
                </c:pt>
                <c:pt idx="6">
                  <c:v>17.722200000000001</c:v>
                </c:pt>
                <c:pt idx="7">
                  <c:v>19.915500000000002</c:v>
                </c:pt>
                <c:pt idx="8">
                  <c:v>19.7483</c:v>
                </c:pt>
                <c:pt idx="9">
                  <c:v>19.972000000000001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EB-48C2-A088-777841D23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676223"/>
        <c:axId val="1216217199"/>
      </c:lineChart>
      <c:catAx>
        <c:axId val="210136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142208"/>
        <c:crosses val="autoZero"/>
        <c:auto val="1"/>
        <c:lblAlgn val="ctr"/>
        <c:lblOffset val="100"/>
        <c:noMultiLvlLbl val="0"/>
      </c:catAx>
      <c:valAx>
        <c:axId val="2101142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 dirty="0">
                    <a:solidFill>
                      <a:schemeClr val="accent2"/>
                    </a:solidFill>
                  </a:rPr>
                  <a:t>MATCHES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361552"/>
        <c:crosses val="autoZero"/>
        <c:crossBetween val="between"/>
      </c:valAx>
      <c:valAx>
        <c:axId val="121621719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>
                    <a:solidFill>
                      <a:schemeClr val="accent2"/>
                    </a:solidFill>
                  </a:rPr>
                  <a:t>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676223"/>
        <c:crosses val="max"/>
        <c:crossBetween val="between"/>
      </c:valAx>
      <c:catAx>
        <c:axId val="11866762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621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776947774317937"/>
          <c:y val="7.9281831821753607E-2"/>
          <c:w val="0.54696897028204328"/>
          <c:h val="0.1562510936132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accent5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88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[hard hitter.csv]Sheet1!PivotTable1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1574753261798185E-2"/>
          <c:y val="3.1413475998935042E-2"/>
          <c:w val="0.85713560792555155"/>
          <c:h val="0.87096684248019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 TOTAL 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AC Gilchrist</c:v>
                </c:pt>
                <c:pt idx="1">
                  <c:v>AD Russell</c:v>
                </c:pt>
                <c:pt idx="2">
                  <c:v>CA Lynn</c:v>
                </c:pt>
                <c:pt idx="3">
                  <c:v>CH Gayle</c:v>
                </c:pt>
                <c:pt idx="4">
                  <c:v>DR Smith</c:v>
                </c:pt>
                <c:pt idx="5">
                  <c:v>Harbhajan Singh</c:v>
                </c:pt>
                <c:pt idx="6">
                  <c:v>SP Narine</c:v>
                </c:pt>
                <c:pt idx="7">
                  <c:v>SR Watson</c:v>
                </c:pt>
                <c:pt idx="8">
                  <c:v>ST Jayasuriya</c:v>
                </c:pt>
                <c:pt idx="9">
                  <c:v>V Sehwag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2069</c:v>
                </c:pt>
                <c:pt idx="1">
                  <c:v>1517</c:v>
                </c:pt>
                <c:pt idx="2">
                  <c:v>1280</c:v>
                </c:pt>
                <c:pt idx="3">
                  <c:v>4772</c:v>
                </c:pt>
                <c:pt idx="4">
                  <c:v>2385</c:v>
                </c:pt>
                <c:pt idx="5">
                  <c:v>829</c:v>
                </c:pt>
                <c:pt idx="6">
                  <c:v>892</c:v>
                </c:pt>
                <c:pt idx="7">
                  <c:v>3874</c:v>
                </c:pt>
                <c:pt idx="8">
                  <c:v>768</c:v>
                </c:pt>
                <c:pt idx="9">
                  <c:v>2728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1-4852-9154-8B4D0D7E5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248817199"/>
        <c:axId val="1253358223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 BOUNDRY 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Sheet1!$A$4:$A$14</c:f>
              <c:strCache>
                <c:ptCount val="10"/>
                <c:pt idx="0">
                  <c:v>AC Gilchrist</c:v>
                </c:pt>
                <c:pt idx="1">
                  <c:v>AD Russell</c:v>
                </c:pt>
                <c:pt idx="2">
                  <c:v>CA Lynn</c:v>
                </c:pt>
                <c:pt idx="3">
                  <c:v>CH Gayle</c:v>
                </c:pt>
                <c:pt idx="4">
                  <c:v>DR Smith</c:v>
                </c:pt>
                <c:pt idx="5">
                  <c:v>Harbhajan Singh</c:v>
                </c:pt>
                <c:pt idx="6">
                  <c:v>SP Narine</c:v>
                </c:pt>
                <c:pt idx="7">
                  <c:v>SR Watson</c:v>
                </c:pt>
                <c:pt idx="8">
                  <c:v>ST Jayasuriya</c:v>
                </c:pt>
                <c:pt idx="9">
                  <c:v>V Sehwag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72.885499999999993</c:v>
                </c:pt>
                <c:pt idx="1">
                  <c:v>78.707999999999998</c:v>
                </c:pt>
                <c:pt idx="2">
                  <c:v>69.531300000000002</c:v>
                </c:pt>
                <c:pt idx="3">
                  <c:v>76.068700000000007</c:v>
                </c:pt>
                <c:pt idx="4">
                  <c:v>70.733800000000002</c:v>
                </c:pt>
                <c:pt idx="5">
                  <c:v>68.516300000000001</c:v>
                </c:pt>
                <c:pt idx="6">
                  <c:v>81.726500000000001</c:v>
                </c:pt>
                <c:pt idx="7">
                  <c:v>68.378900000000002</c:v>
                </c:pt>
                <c:pt idx="8">
                  <c:v>74.869799999999998</c:v>
                </c:pt>
                <c:pt idx="9">
                  <c:v>72.287400000000005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B1-4852-9154-8B4D0D7E5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8808559"/>
        <c:axId val="1253364175"/>
      </c:lineChart>
      <c:catAx>
        <c:axId val="124881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358223"/>
        <c:crosses val="autoZero"/>
        <c:auto val="1"/>
        <c:lblAlgn val="ctr"/>
        <c:lblOffset val="100"/>
        <c:noMultiLvlLbl val="0"/>
      </c:catAx>
      <c:valAx>
        <c:axId val="125335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>
                    <a:solidFill>
                      <a:schemeClr val="bg1"/>
                    </a:solidFill>
                  </a:rPr>
                  <a:t>TOTAL</a:t>
                </a:r>
                <a:r>
                  <a:rPr lang="en-IN" sz="1100" b="1" baseline="0" dirty="0">
                    <a:solidFill>
                      <a:schemeClr val="bg1"/>
                    </a:solidFill>
                  </a:rPr>
                  <a:t> RUNS</a:t>
                </a:r>
                <a:endParaRPr lang="en-IN" sz="1100" b="1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817199"/>
        <c:crosses val="autoZero"/>
        <c:crossBetween val="between"/>
      </c:valAx>
      <c:valAx>
        <c:axId val="125336417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>
                    <a:solidFill>
                      <a:schemeClr val="bg1"/>
                    </a:solidFill>
                  </a:rPr>
                  <a:t>BOUNDARY PERCENTAGE</a:t>
                </a:r>
              </a:p>
            </c:rich>
          </c:tx>
          <c:layout>
            <c:manualLayout>
              <c:xMode val="edge"/>
              <c:yMode val="edge"/>
              <c:x val="0.95998046279678373"/>
              <c:y val="0.403013310139379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808559"/>
        <c:crosses val="max"/>
        <c:crossBetween val="between"/>
      </c:valAx>
      <c:catAx>
        <c:axId val="1248808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33641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7922797218030082"/>
          <c:y val="5.3421123167809573E-2"/>
          <c:w val="0.50646475072907271"/>
          <c:h val="0.104554635131575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87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BE56-F54C-7649-BF13-A0CE66264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9AE5-9846-B5D7-8A69-9E2A33935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7E95-02C3-2ED7-5682-C572ADEC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B8D7-C76F-5BF6-B73B-8FDF739D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1AB4-7E38-CDA2-BD78-F4EF18C2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1A79-A31F-934B-4F87-5FAA37A8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8D3E7-0059-4BD5-206C-307C0808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A579-F50F-84E7-984B-010868B9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3646-12A7-E5BB-9D2A-CA424F54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6F3B-0046-8510-49B5-E1AA32C8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145A3-98DE-3419-FE25-F7F54E145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3E4DF-2856-79C5-75FE-2035488E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2183-2E48-0E2D-100B-25BD03C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BC72-F350-6CB3-FDFE-08385F4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8FCE-60D5-1713-E6A4-2DF888D4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7B75-6DC3-6152-4E20-1690A072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287-5148-2991-F3ED-285FCC46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3C47-40B9-3950-E2A5-98B67A2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0A8B-9481-2FA0-2E24-F3FC3D76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C08A-FF75-366A-7CE2-ED274EF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7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5D-88E7-2B5A-EA84-7472F83C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5BE3-5C8A-8CF7-AA78-E4B8AA78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3CF7-4500-7B0C-1C8D-5726B05F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471E-7251-1B81-3CEC-26BE4D8F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22AD-E1A9-552D-0DDC-A3CB3D3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0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0DA3-54B9-E83B-3093-BE3E07DB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68AB-460A-FCA8-9BC5-3A50E6B7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59587-BDEA-FABD-AABF-6F5C8AD9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EE381-0628-43E5-19F0-C3BC1A82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3378-F637-88A0-746A-4BAD991C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6A16-A0F6-FDDB-C8AD-10F283E6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4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D04B-A430-6B33-A703-1508E2C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E0DA4-5096-ED95-00F1-5263C9C2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72A3F-0AC2-DFD6-B59C-75A897876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270B5-8400-C8FD-2740-D60D8144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1B80B-9D6C-1283-B017-636168727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D79A3-8D27-CB12-F5B7-7CA834D3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7A723-4145-05EA-B27F-0A4F661A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483F0-413D-48BB-3A0F-CF557699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CBAC-AD63-1BF2-DAB8-26ABB1C3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7A6E2-1B56-813F-E2BA-E3A5618B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8C5F-F00F-0454-2DBD-7C80A681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12C-3D50-9630-8A70-64FF9158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55BC6-2947-B36A-1306-69E20EAD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DC1F-48A6-13E2-D13E-D46EE552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79374-9F9B-C62C-950B-C2119729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2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BA5A-4474-7322-A7D0-B01896B0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B52B-4052-8ED5-23A4-F0B32392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A9926-2D73-D349-0955-F391CA50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F678-9C24-3342-4B91-E01903B4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B3436-5495-DAC3-A3BF-D8B5CFB3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851D-3B38-47CA-FCEF-67D01818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2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BE60-8FC9-B574-7191-989EDE3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732E4-0827-ED93-1C12-5FD8B6DD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6C0D0-EC6E-F4EA-2E9D-386D8CADC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58D13-ABDB-2A9A-4589-DE01226C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7389-D406-B079-90BC-16166E98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0030-4756-AAC7-724C-8B8AD1FB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D1262-8F81-DC80-C486-026A1B99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F2254-6E6B-F6CD-7C72-0A1E0C7A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2D5F-EE3D-F2AB-EA68-B8D970136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8072-088A-4DFB-A836-9720DE4EB12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A3E57-FF1C-D5E3-38FE-FCD75F1D7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6488-D7D4-5103-999C-B6035C00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987F-9CD3-44CE-96C6-E2D47C6C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CFD539-DD38-B2CF-E1EA-BB7391E7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857" y="163813"/>
            <a:ext cx="9144000" cy="6256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LIST OF 10 MOST AGGRESSIVE BATSMAN.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61450-F4B2-FFAD-6F27-BD921CCE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" y="2822517"/>
            <a:ext cx="8361679" cy="3871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C813A-FBA2-4507-4F88-8E82CBBE821B}"/>
              </a:ext>
            </a:extLst>
          </p:cNvPr>
          <p:cNvSpPr txBox="1"/>
          <p:nvPr/>
        </p:nvSpPr>
        <p:spPr>
          <a:xfrm>
            <a:off x="722811" y="876509"/>
            <a:ext cx="108160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SQL QUERY FOR FINDING 10 MOST AGGRESSIVE BATSMAN 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AGGRESSIVE BATSMAN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HAVE BEEN CATEGORISED AS BATSMAN WHO HAD 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HIGH STRIKE RATE</a:t>
            </a:r>
            <a:r>
              <a:rPr lang="en-US" b="1" u="sng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AND FACED AT LEAST 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500 BALLS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.</a:t>
            </a:r>
          </a:p>
          <a:p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7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DE8FF4-7180-0AC3-4389-CF18C2F22ED3}"/>
              </a:ext>
            </a:extLst>
          </p:cNvPr>
          <p:cNvSpPr txBox="1"/>
          <p:nvPr/>
        </p:nvSpPr>
        <p:spPr>
          <a:xfrm>
            <a:off x="2632891" y="243840"/>
            <a:ext cx="8023404" cy="92333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WICKET TAKING BOWLER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1B58B4-55B5-0E6A-428A-F7CC5AECB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586562"/>
              </p:ext>
            </p:extLst>
          </p:nvPr>
        </p:nvGraphicFramePr>
        <p:xfrm>
          <a:off x="177075" y="1489166"/>
          <a:ext cx="11678194" cy="494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429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29E0-68CE-00C4-F185-DA4AA3D9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966"/>
            <a:ext cx="10515600" cy="1189355"/>
          </a:xfrm>
          <a:solidFill>
            <a:schemeClr val="tx1">
              <a:lumMod val="95000"/>
              <a:lumOff val="5000"/>
              <a:alpha val="82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ALL ROUNDERS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CF1DB-DAB9-6016-C615-49D000B9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649"/>
            <a:ext cx="6286170" cy="40375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F87C7-BC52-0906-42B4-EC63EBC6DAC5}"/>
              </a:ext>
            </a:extLst>
          </p:cNvPr>
          <p:cNvSpPr txBox="1"/>
          <p:nvPr/>
        </p:nvSpPr>
        <p:spPr>
          <a:xfrm>
            <a:off x="838200" y="1257377"/>
            <a:ext cx="10681063" cy="1631216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Allrounders</a:t>
            </a:r>
            <a:r>
              <a:rPr lang="en-IN" sz="2000" b="1" dirty="0">
                <a:solidFill>
                  <a:schemeClr val="accent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are the significant part of a team’s combination as they are specialised in more than one skill, hence provide stability to the team.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The filter to find out the all rounders from the given data was based on the strike rate of both the batsman as well as bowlers i.e., </a:t>
            </a:r>
            <a:r>
              <a:rPr lang="en-IN" sz="2000" b="1" dirty="0">
                <a:solidFill>
                  <a:schemeClr val="accent2"/>
                </a:solidFill>
              </a:rPr>
              <a:t>More than 130 for batsman</a:t>
            </a:r>
            <a:r>
              <a:rPr lang="en-IN" sz="2000" b="1" dirty="0">
                <a:solidFill>
                  <a:schemeClr val="accent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and</a:t>
            </a:r>
            <a:r>
              <a:rPr lang="en-IN" sz="2000" b="1" dirty="0">
                <a:solidFill>
                  <a:schemeClr val="accent1"/>
                </a:solidFill>
              </a:rPr>
              <a:t> </a:t>
            </a:r>
            <a:r>
              <a:rPr lang="en-IN" sz="2000" b="1" dirty="0">
                <a:solidFill>
                  <a:schemeClr val="accent2"/>
                </a:solidFill>
              </a:rPr>
              <a:t>less than 25 for bowlers.</a:t>
            </a:r>
          </a:p>
        </p:txBody>
      </p:sp>
    </p:spTree>
    <p:extLst>
      <p:ext uri="{BB962C8B-B14F-4D97-AF65-F5344CB8AC3E}">
        <p14:creationId xmlns:p14="http://schemas.microsoft.com/office/powerpoint/2010/main" val="298428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29E0-68CE-00C4-F185-DA4AA3D9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768" y="1"/>
            <a:ext cx="8166463" cy="879566"/>
          </a:xfrm>
          <a:solidFill>
            <a:schemeClr val="accent1">
              <a:lumMod val="75000"/>
              <a:alpha val="88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2"/>
                </a:solidFill>
              </a:rPr>
              <a:t>ALL ROUNDERS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3EC440-1CE2-E01A-6340-465546908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537878"/>
              </p:ext>
            </p:extLst>
          </p:nvPr>
        </p:nvGraphicFramePr>
        <p:xfrm>
          <a:off x="1447075" y="942839"/>
          <a:ext cx="8987245" cy="2838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965B7D-275E-F7C0-F85B-29DD9D29A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315277"/>
              </p:ext>
            </p:extLst>
          </p:nvPr>
        </p:nvGraphicFramePr>
        <p:xfrm>
          <a:off x="1447075" y="3908106"/>
          <a:ext cx="8987245" cy="294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7100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CCD22-11E9-E7B3-D136-F183A17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5" y="2267261"/>
            <a:ext cx="10523611" cy="4384021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1AA58-0E43-792D-2798-B47B4E9F0357}"/>
              </a:ext>
            </a:extLst>
          </p:cNvPr>
          <p:cNvSpPr/>
          <p:nvPr/>
        </p:nvSpPr>
        <p:spPr>
          <a:xfrm>
            <a:off x="273758" y="143603"/>
            <a:ext cx="11382103" cy="2123658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 QUERY TO FIND </a:t>
            </a:r>
          </a:p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HARD HITTERS</a:t>
            </a:r>
            <a:endParaRPr lang="en-IN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126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61AA58-0E43-792D-2798-B47B4E9F0357}"/>
              </a:ext>
            </a:extLst>
          </p:cNvPr>
          <p:cNvSpPr/>
          <p:nvPr/>
        </p:nvSpPr>
        <p:spPr>
          <a:xfrm>
            <a:off x="273758" y="143603"/>
            <a:ext cx="11382103" cy="2123658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 QUERY TO FIND </a:t>
            </a:r>
          </a:p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HARD HITTERS</a:t>
            </a:r>
            <a:endParaRPr lang="en-IN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88FDE7-6701-2A43-BDC6-49748DAE2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270446"/>
              </p:ext>
            </p:extLst>
          </p:nvPr>
        </p:nvGraphicFramePr>
        <p:xfrm>
          <a:off x="3191129" y="2286477"/>
          <a:ext cx="8887659" cy="444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EEBFD7-DC61-C805-3821-DBD62F3666C4}"/>
              </a:ext>
            </a:extLst>
          </p:cNvPr>
          <p:cNvSpPr txBox="1"/>
          <p:nvPr/>
        </p:nvSpPr>
        <p:spPr>
          <a:xfrm>
            <a:off x="113212" y="2569029"/>
            <a:ext cx="3039291" cy="2585323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FILTERS FOR ALL-ROUNDER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Those player have been chosen who have higher boundary percentage</a:t>
            </a:r>
            <a:r>
              <a:rPr lang="en-IN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Boundary percentage is calculated as follows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(Runs scored in boundary / </a:t>
            </a:r>
          </a:p>
          <a:p>
            <a:r>
              <a:rPr lang="en-IN" b="1" dirty="0">
                <a:solidFill>
                  <a:schemeClr val="bg1"/>
                </a:solidFill>
              </a:rPr>
              <a:t>Total runs scored ) * 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9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52B16-F5D1-6510-0B46-D3F2DD2E77A8}"/>
              </a:ext>
            </a:extLst>
          </p:cNvPr>
          <p:cNvSpPr txBox="1"/>
          <p:nvPr/>
        </p:nvSpPr>
        <p:spPr>
          <a:xfrm>
            <a:off x="661851" y="1307241"/>
            <a:ext cx="11530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1. Get the count of cities that have hosted an IPL match.</a:t>
            </a: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DB8D1-6BD2-4F87-B493-1F85F51A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9" y="1959847"/>
            <a:ext cx="4103165" cy="769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36B495-100F-3D49-67A2-1845903F6CFE}"/>
              </a:ext>
            </a:extLst>
          </p:cNvPr>
          <p:cNvSpPr txBox="1"/>
          <p:nvPr/>
        </p:nvSpPr>
        <p:spPr>
          <a:xfrm>
            <a:off x="661851" y="2725783"/>
            <a:ext cx="11234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 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Create table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deliveries_v02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with all the columns of the table ‘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deliveries’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and an additional column </a:t>
            </a:r>
            <a:r>
              <a:rPr lang="en-US" sz="2000" b="1" i="1" dirty="0" err="1">
                <a:solidFill>
                  <a:srgbClr val="484848"/>
                </a:solidFill>
                <a:effectLst/>
                <a:latin typeface="Inter var experimental"/>
              </a:rPr>
              <a:t>ball_result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containing values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boundary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,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dot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or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other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depending on the </a:t>
            </a:r>
            <a:r>
              <a:rPr lang="en-US" sz="2000" b="1" i="1" dirty="0" err="1">
                <a:solidFill>
                  <a:srgbClr val="484848"/>
                </a:solidFill>
                <a:effectLst/>
                <a:latin typeface="Inter var experimental"/>
              </a:rPr>
              <a:t>total_run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(boundary for &gt;= 4, dot for 0 and other for any other number)</a:t>
            </a:r>
            <a:b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</a:b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(Hint 1 : CASE WHEN statement is used to get condition based results)</a:t>
            </a:r>
            <a:b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</a:b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(Hint 2: To convert the output data of the select statement into a table, you can use a subquery. Create table </a:t>
            </a:r>
            <a:r>
              <a:rPr lang="en-US" sz="2000" b="1" i="1" dirty="0" err="1">
                <a:solidFill>
                  <a:srgbClr val="484848"/>
                </a:solidFill>
                <a:effectLst/>
                <a:latin typeface="Inter var experimental"/>
              </a:rPr>
              <a:t>table_name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as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[entire select statement].</a:t>
            </a:r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9265E-766C-3CA8-9472-213009DE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29" y="4562533"/>
            <a:ext cx="7672567" cy="21629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BA5A76-CA5F-18D8-B8F0-549F2E957B08}"/>
              </a:ext>
            </a:extLst>
          </p:cNvPr>
          <p:cNvSpPr/>
          <p:nvPr/>
        </p:nvSpPr>
        <p:spPr>
          <a:xfrm>
            <a:off x="77978" y="136305"/>
            <a:ext cx="1211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Additional Question For Final Assessment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57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52B16-F5D1-6510-0B46-D3F2DD2E77A8}"/>
              </a:ext>
            </a:extLst>
          </p:cNvPr>
          <p:cNvSpPr txBox="1"/>
          <p:nvPr/>
        </p:nvSpPr>
        <p:spPr>
          <a:xfrm>
            <a:off x="661850" y="237353"/>
            <a:ext cx="1153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84848"/>
                </a:solidFill>
                <a:latin typeface="Inter var experimental"/>
              </a:rPr>
              <a:t>3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. Write a query to fetch the total number of boundaries and dot balls from the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deliveries_v02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table.</a:t>
            </a: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6B495-100F-3D49-67A2-1845903F6CFE}"/>
              </a:ext>
            </a:extLst>
          </p:cNvPr>
          <p:cNvSpPr txBox="1"/>
          <p:nvPr/>
        </p:nvSpPr>
        <p:spPr>
          <a:xfrm>
            <a:off x="766352" y="2193689"/>
            <a:ext cx="10877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4. 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Write a query to fetch the total number of boundaries scored by each team from the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deliveries_v02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table and order it in descending order of the number of boundaries scored.</a:t>
            </a: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BD310-7EBC-4E69-4893-16A676E7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2" y="704525"/>
            <a:ext cx="7870521" cy="1489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8A03-9975-1C6B-DD2F-8AB3DFA7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2" y="2793853"/>
            <a:ext cx="6538111" cy="1703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01793B-1CAD-2664-76F1-FBE655D82F2E}"/>
              </a:ext>
            </a:extLst>
          </p:cNvPr>
          <p:cNvSpPr txBox="1"/>
          <p:nvPr/>
        </p:nvSpPr>
        <p:spPr>
          <a:xfrm>
            <a:off x="661849" y="4407311"/>
            <a:ext cx="11530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484848"/>
                </a:solidFill>
                <a:latin typeface="Inter var experimental"/>
              </a:rPr>
              <a:t>5.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 Write a query to fetch the total number of dot balls bowled by each team and order it in descending order of the total number of dot balls bowled.</a:t>
            </a: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C5685-2E64-72E1-4E9F-C4A6DD73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2" y="4991977"/>
            <a:ext cx="8403774" cy="17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3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52B16-F5D1-6510-0B46-D3F2DD2E77A8}"/>
              </a:ext>
            </a:extLst>
          </p:cNvPr>
          <p:cNvSpPr txBox="1"/>
          <p:nvPr/>
        </p:nvSpPr>
        <p:spPr>
          <a:xfrm>
            <a:off x="661850" y="237353"/>
            <a:ext cx="1153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6. Write a query to fetch the total number of dismissals by dismissal kinds where dismissal kind is not NA</a:t>
            </a: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6B495-100F-3D49-67A2-1845903F6CFE}"/>
              </a:ext>
            </a:extLst>
          </p:cNvPr>
          <p:cNvSpPr txBox="1"/>
          <p:nvPr/>
        </p:nvSpPr>
        <p:spPr>
          <a:xfrm>
            <a:off x="657496" y="1639423"/>
            <a:ext cx="11325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/>
              <a:t>7. 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Write a query to get the top 5 bowlers who conceded maximum extra runs from the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deliveries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table</a:t>
            </a: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1793B-1CAD-2664-76F1-FBE655D82F2E}"/>
              </a:ext>
            </a:extLst>
          </p:cNvPr>
          <p:cNvSpPr txBox="1"/>
          <p:nvPr/>
        </p:nvSpPr>
        <p:spPr>
          <a:xfrm>
            <a:off x="661851" y="3741249"/>
            <a:ext cx="11530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8. Write a query to create a table named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deliveries_v03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with all the columns of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deliveries_v02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table and two additional column (named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venue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and </a:t>
            </a:r>
            <a:r>
              <a:rPr lang="en-US" sz="2000" b="1" i="1" dirty="0" err="1">
                <a:solidFill>
                  <a:srgbClr val="484848"/>
                </a:solidFill>
                <a:effectLst/>
                <a:latin typeface="Inter var experimental"/>
              </a:rPr>
              <a:t>match_date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) of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venue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and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date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from table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matches</a:t>
            </a:r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B6FAB-22F8-5EE7-9A77-8E4B241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3" y="541730"/>
            <a:ext cx="7670224" cy="1097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C8874B-8B60-40D1-1392-6C0C749B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3" y="2082667"/>
            <a:ext cx="5736433" cy="1583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A4E1E-C74E-ED1C-3B70-1612D346E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7" y="4366370"/>
            <a:ext cx="9280689" cy="24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52B16-F5D1-6510-0B46-D3F2DD2E77A8}"/>
              </a:ext>
            </a:extLst>
          </p:cNvPr>
          <p:cNvSpPr txBox="1"/>
          <p:nvPr/>
        </p:nvSpPr>
        <p:spPr>
          <a:xfrm>
            <a:off x="661850" y="237353"/>
            <a:ext cx="11669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9. Write a query to fetch the total runs scored for each venue and order it in the descending order of total runs scored.</a:t>
            </a: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1793B-1CAD-2664-76F1-FBE655D82F2E}"/>
              </a:ext>
            </a:extLst>
          </p:cNvPr>
          <p:cNvSpPr txBox="1"/>
          <p:nvPr/>
        </p:nvSpPr>
        <p:spPr>
          <a:xfrm>
            <a:off x="661849" y="2551837"/>
            <a:ext cx="11530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484848"/>
                </a:solidFill>
                <a:latin typeface="Inter var experimental"/>
              </a:rPr>
              <a:t>10.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 Write a query to fetch the year-wise total runs scored at </a:t>
            </a:r>
            <a:r>
              <a:rPr lang="en-US" sz="2000" b="1" i="1" dirty="0">
                <a:solidFill>
                  <a:srgbClr val="484848"/>
                </a:solidFill>
                <a:effectLst/>
                <a:latin typeface="Inter var experimental"/>
              </a:rPr>
              <a:t>Eden Gardens 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Inter var experimental"/>
              </a:rPr>
              <a:t>and order it in the descending order of total runs scored.</a:t>
            </a:r>
          </a:p>
          <a:p>
            <a:br>
              <a:rPr lang="en-US" sz="2000" b="1" dirty="0"/>
            </a:br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US" sz="2000" b="1" i="0" dirty="0">
              <a:solidFill>
                <a:srgbClr val="484848"/>
              </a:solidFill>
              <a:effectLst/>
              <a:latin typeface="Inter var experimental"/>
            </a:endParaRPr>
          </a:p>
          <a:p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0E72-1E88-137A-B0E7-DC1EA674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9" y="843193"/>
            <a:ext cx="6084643" cy="1544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928C9-2174-BFC9-6F30-6B9F938C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9" y="3231846"/>
            <a:ext cx="8121710" cy="20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7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CFD539-DD38-B2CF-E1EA-BB7391E7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87607"/>
            <a:ext cx="9144000" cy="6256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MOST AGGRESSIVE BATSMAN.</a:t>
            </a:r>
            <a:endParaRPr lang="en-IN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BEE0BD-F37F-7FB5-14D9-F668893C1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372136"/>
              </p:ext>
            </p:extLst>
          </p:nvPr>
        </p:nvGraphicFramePr>
        <p:xfrm>
          <a:off x="187234" y="809897"/>
          <a:ext cx="11817531" cy="5960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474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CFD539-DD38-B2CF-E1EA-BB7391E7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338" y="105024"/>
            <a:ext cx="9144000" cy="62561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LIST OF 10 MOST CONSISTENT BATSMAN.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975CCC8-E1BF-A124-813F-497FF1EC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70" y="1894769"/>
            <a:ext cx="5567558" cy="3007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D48F8-E1A4-A237-A6CF-B3FA1899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6" y="1879937"/>
            <a:ext cx="6139122" cy="3007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1E5ED-5ACF-07D0-82D3-628B9E54939D}"/>
              </a:ext>
            </a:extLst>
          </p:cNvPr>
          <p:cNvSpPr txBox="1"/>
          <p:nvPr/>
        </p:nvSpPr>
        <p:spPr>
          <a:xfrm>
            <a:off x="487680" y="4978063"/>
            <a:ext cx="505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Query to change data type of DATE column from string to date, so that to use it to take out different seasons.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89519-75CA-C856-709F-E5FB4E4671AB}"/>
              </a:ext>
            </a:extLst>
          </p:cNvPr>
          <p:cNvSpPr txBox="1"/>
          <p:nvPr/>
        </p:nvSpPr>
        <p:spPr>
          <a:xfrm>
            <a:off x="6371893" y="4978063"/>
            <a:ext cx="5419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Query to find most consistent batsman on the based on </a:t>
            </a:r>
            <a:r>
              <a:rPr lang="en-US" sz="2000" b="1" u="sng" dirty="0">
                <a:solidFill>
                  <a:srgbClr val="FF0000"/>
                </a:solidFill>
              </a:rPr>
              <a:t>AVERAGE </a:t>
            </a:r>
            <a:r>
              <a:rPr lang="en-US" sz="2000" b="1" dirty="0">
                <a:solidFill>
                  <a:schemeClr val="bg1"/>
                </a:solidFill>
              </a:rPr>
              <a:t>in particular season  and count in how many season they have been consistent and take out the names of batsman according to max number of consistent season.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C93EB-EE75-209A-EFCF-7D8787512513}"/>
              </a:ext>
            </a:extLst>
          </p:cNvPr>
          <p:cNvSpPr txBox="1"/>
          <p:nvPr/>
        </p:nvSpPr>
        <p:spPr>
          <a:xfrm>
            <a:off x="348342" y="966651"/>
            <a:ext cx="11747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* </a:t>
            </a:r>
            <a:r>
              <a:rPr lang="en-US" sz="2000" b="1" u="sng" dirty="0">
                <a:solidFill>
                  <a:srgbClr val="FF0000"/>
                </a:solidFill>
              </a:rPr>
              <a:t>CONSISTENT BATSMAN </a:t>
            </a:r>
            <a:r>
              <a:rPr lang="en-US" sz="2000" b="1" dirty="0">
                <a:solidFill>
                  <a:schemeClr val="bg1"/>
                </a:solidFill>
              </a:rPr>
              <a:t>– ANY BATSMAN WHO HAVE PLAYED AT LEAST </a:t>
            </a:r>
            <a:r>
              <a:rPr lang="en-US" sz="2000" b="1" u="sng" dirty="0">
                <a:solidFill>
                  <a:srgbClr val="FF0000"/>
                </a:solidFill>
              </a:rPr>
              <a:t>8 MATCHES</a:t>
            </a:r>
            <a:r>
              <a:rPr lang="en-US" sz="2000" b="1" dirty="0">
                <a:solidFill>
                  <a:schemeClr val="bg1"/>
                </a:solidFill>
              </a:rPr>
              <a:t> IN A SEASON, </a:t>
            </a:r>
            <a:r>
              <a:rPr lang="en-US" sz="2000" b="1" u="sng" dirty="0">
                <a:solidFill>
                  <a:srgbClr val="FF0000"/>
                </a:solidFill>
              </a:rPr>
              <a:t>AVERAGE OVER 35</a:t>
            </a:r>
            <a:r>
              <a:rPr lang="en-US" sz="2000" b="1" dirty="0">
                <a:solidFill>
                  <a:schemeClr val="bg1"/>
                </a:solidFill>
              </a:rPr>
              <a:t> AND ATLEAST HAVE DONE THESE TWO THINGS IN </a:t>
            </a:r>
            <a:r>
              <a:rPr lang="en-US" sz="2000" b="1" u="sng" dirty="0">
                <a:solidFill>
                  <a:srgbClr val="FF0000"/>
                </a:solidFill>
              </a:rPr>
              <a:t>2 SEASONS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2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CFD539-DD38-B2CF-E1EA-BB7391E7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401"/>
            <a:ext cx="9144000" cy="114901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CONSISTENT BATSMAN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57B0E9-C4EE-3A10-E636-47678EAF7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209248"/>
              </p:ext>
            </p:extLst>
          </p:nvPr>
        </p:nvGraphicFramePr>
        <p:xfrm>
          <a:off x="108857" y="1202043"/>
          <a:ext cx="11974285" cy="510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31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FD539-DD38-B2CF-E1EA-BB7391E7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303" y="233425"/>
            <a:ext cx="3847200" cy="1178298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2"/>
                </a:solidFill>
              </a:rPr>
              <a:t>WICKETKEEPER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4CB9DF5-6A34-F15B-0129-A44D57ED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2" y="1726474"/>
            <a:ext cx="5906842" cy="31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7080C-6DF4-D3FD-A2AB-4C06987C050E}"/>
              </a:ext>
            </a:extLst>
          </p:cNvPr>
          <p:cNvSpPr txBox="1"/>
          <p:nvPr/>
        </p:nvSpPr>
        <p:spPr>
          <a:xfrm>
            <a:off x="9204960" y="1010194"/>
            <a:ext cx="25379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WICKETKEEPER</a:t>
            </a:r>
            <a:r>
              <a:rPr lang="en-IN" b="1" dirty="0">
                <a:solidFill>
                  <a:schemeClr val="accent2"/>
                </a:solidFill>
              </a:rPr>
              <a:t> -  </a:t>
            </a:r>
            <a:r>
              <a:rPr lang="en-US" b="1" i="0" dirty="0">
                <a:solidFill>
                  <a:schemeClr val="accent2"/>
                </a:solidFill>
                <a:effectLst/>
                <a:latin typeface="Inter var experimental"/>
              </a:rPr>
              <a:t> In T20, the emphasis is on scoring runs quickly, so the wicketkeeper is often expected to contribute to the team's run total with aggressive batting.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0120F-0F35-6468-17B7-C10AF8548285}"/>
              </a:ext>
            </a:extLst>
          </p:cNvPr>
          <p:cNvSpPr txBox="1"/>
          <p:nvPr/>
        </p:nvSpPr>
        <p:spPr>
          <a:xfrm>
            <a:off x="9242287" y="3306554"/>
            <a:ext cx="253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So the filter applied to select the </a:t>
            </a:r>
            <a:r>
              <a:rPr lang="en-IN" b="1" u="sng" dirty="0">
                <a:solidFill>
                  <a:srgbClr val="FF0000"/>
                </a:solidFill>
              </a:rPr>
              <a:t>wicket keeper based on a good strike rate</a:t>
            </a:r>
            <a:r>
              <a:rPr lang="en-IN" b="1" dirty="0">
                <a:solidFill>
                  <a:schemeClr val="accent2"/>
                </a:solidFill>
              </a:rPr>
              <a:t> along with some runs.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243D8-D178-DFFE-CC80-EA0801C4D496}"/>
              </a:ext>
            </a:extLst>
          </p:cNvPr>
          <p:cNvSpPr txBox="1"/>
          <p:nvPr/>
        </p:nvSpPr>
        <p:spPr>
          <a:xfrm>
            <a:off x="504771" y="1055510"/>
            <a:ext cx="599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SQL Query for selecting WICKETKEEPER</a:t>
            </a:r>
          </a:p>
        </p:txBody>
      </p:sp>
    </p:spTree>
    <p:extLst>
      <p:ext uri="{BB962C8B-B14F-4D97-AF65-F5344CB8AC3E}">
        <p14:creationId xmlns:p14="http://schemas.microsoft.com/office/powerpoint/2010/main" val="75505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FD539-DD38-B2CF-E1EA-BB7391E7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9205" y="307697"/>
            <a:ext cx="3233585" cy="873612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IN" sz="4000" b="1" dirty="0">
                <a:solidFill>
                  <a:schemeClr val="accent2"/>
                </a:solidFill>
              </a:rPr>
              <a:t>WICKETKEEPER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7CF35EF-F07D-EB31-C2A2-072439F1BDB2}"/>
              </a:ext>
            </a:extLst>
          </p:cNvPr>
          <p:cNvGraphicFramePr>
            <a:graphicFrameLocks/>
          </p:cNvGraphicFramePr>
          <p:nvPr/>
        </p:nvGraphicFramePr>
        <p:xfrm>
          <a:off x="432225" y="1966293"/>
          <a:ext cx="1132754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34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DCB31-6B7B-275A-7F94-BFC81FE120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7786" y="3056932"/>
            <a:ext cx="7000926" cy="3557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14736-DD04-4131-A055-691A1FDA6B6B}"/>
              </a:ext>
            </a:extLst>
          </p:cNvPr>
          <p:cNvSpPr txBox="1"/>
          <p:nvPr/>
        </p:nvSpPr>
        <p:spPr>
          <a:xfrm>
            <a:off x="2390660" y="374573"/>
            <a:ext cx="6290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ECONOMICAL BOWLER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06E4E-CA4B-5237-F88D-82A1EA68B3FB}"/>
              </a:ext>
            </a:extLst>
          </p:cNvPr>
          <p:cNvSpPr txBox="1"/>
          <p:nvPr/>
        </p:nvSpPr>
        <p:spPr>
          <a:xfrm>
            <a:off x="627173" y="2216366"/>
            <a:ext cx="411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SQL Query for finding top 10 economical bowler:-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8CF0F-647B-3BA3-A7EB-DA357E94FB96}"/>
              </a:ext>
            </a:extLst>
          </p:cNvPr>
          <p:cNvSpPr txBox="1"/>
          <p:nvPr/>
        </p:nvSpPr>
        <p:spPr>
          <a:xfrm>
            <a:off x="556053" y="1052274"/>
            <a:ext cx="10754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A bowler who </a:t>
            </a:r>
            <a:r>
              <a:rPr lang="en-IN" sz="2000" b="1" u="sng" dirty="0">
                <a:solidFill>
                  <a:srgbClr val="FF0000"/>
                </a:solidFill>
              </a:rPr>
              <a:t>gave less than 7 runs per over </a:t>
            </a:r>
            <a:r>
              <a:rPr lang="en-IN" sz="2000" b="1" dirty="0">
                <a:solidFill>
                  <a:schemeClr val="accent2"/>
                </a:solidFill>
              </a:rPr>
              <a:t>and had </a:t>
            </a:r>
            <a:r>
              <a:rPr lang="en-IN" sz="2000" b="1" u="sng" dirty="0">
                <a:solidFill>
                  <a:srgbClr val="FF0000"/>
                </a:solidFill>
              </a:rPr>
              <a:t>bowled at least 150 overs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chemeClr val="accent2"/>
                </a:solidFill>
              </a:rPr>
              <a:t>in IPL seasons so far will be considered as </a:t>
            </a:r>
            <a:r>
              <a:rPr lang="en-IN" sz="2000" b="1" u="sng" dirty="0">
                <a:solidFill>
                  <a:srgbClr val="FF0000"/>
                </a:solidFill>
              </a:rPr>
              <a:t>ECONOMICAL BOWLER</a:t>
            </a:r>
            <a:r>
              <a:rPr lang="en-IN" sz="2000" b="1" u="sng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79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B940EC-F6FE-F01F-B076-CD7429EEE6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985894"/>
              </p:ext>
            </p:extLst>
          </p:nvPr>
        </p:nvGraphicFramePr>
        <p:xfrm>
          <a:off x="214085" y="1168246"/>
          <a:ext cx="11763829" cy="524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25D5E7-3CD7-CAB8-048E-54ADAB91003C}"/>
              </a:ext>
            </a:extLst>
          </p:cNvPr>
          <p:cNvSpPr txBox="1"/>
          <p:nvPr/>
        </p:nvSpPr>
        <p:spPr>
          <a:xfrm>
            <a:off x="3043645" y="280775"/>
            <a:ext cx="568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C000"/>
                </a:solidFill>
              </a:rPr>
              <a:t>ECONOMICAL BOWLERS</a:t>
            </a:r>
          </a:p>
        </p:txBody>
      </p:sp>
    </p:spTree>
    <p:extLst>
      <p:ext uri="{BB962C8B-B14F-4D97-AF65-F5344CB8AC3E}">
        <p14:creationId xmlns:p14="http://schemas.microsoft.com/office/powerpoint/2010/main" val="100239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D15A3-B5B9-DA0E-4723-C27BA6E49A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154307" y="1654850"/>
            <a:ext cx="8023405" cy="3246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E8FF4-7180-0AC3-4389-CF18C2F22ED3}"/>
              </a:ext>
            </a:extLst>
          </p:cNvPr>
          <p:cNvSpPr txBox="1"/>
          <p:nvPr/>
        </p:nvSpPr>
        <p:spPr>
          <a:xfrm>
            <a:off x="1483360" y="243840"/>
            <a:ext cx="8023404" cy="92333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E2AC00"/>
                </a:solidFill>
              </a:rPr>
              <a:t>WICKET TAKING BOWLER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E2CED-02BE-2ACE-07AB-86E5137228E0}"/>
              </a:ext>
            </a:extLst>
          </p:cNvPr>
          <p:cNvSpPr txBox="1"/>
          <p:nvPr/>
        </p:nvSpPr>
        <p:spPr>
          <a:xfrm>
            <a:off x="9126583" y="1719943"/>
            <a:ext cx="2509520" cy="2677656"/>
          </a:xfrm>
          <a:prstGeom prst="rect">
            <a:avLst/>
          </a:prstGeom>
          <a:solidFill>
            <a:schemeClr val="tx1">
              <a:alpha val="75000"/>
            </a:schemeClr>
          </a:solidFill>
          <a:effectLst>
            <a:glow rad="127000">
              <a:schemeClr val="accent1">
                <a:alpha val="9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Wicket taking bowlers are  those bowlers who constitutes </a:t>
            </a:r>
            <a:r>
              <a:rPr lang="en-IN" sz="2400" b="1" dirty="0">
                <a:solidFill>
                  <a:srgbClr val="FF0000"/>
                </a:solidFill>
              </a:rPr>
              <a:t>low strike rates </a:t>
            </a:r>
            <a:r>
              <a:rPr lang="en-IN" sz="2400" b="1" dirty="0">
                <a:solidFill>
                  <a:schemeClr val="bg1"/>
                </a:solidFill>
              </a:rPr>
              <a:t>and </a:t>
            </a:r>
            <a:r>
              <a:rPr lang="en-IN" sz="2400" b="1" dirty="0">
                <a:solidFill>
                  <a:srgbClr val="FF0000"/>
                </a:solidFill>
              </a:rPr>
              <a:t>at least 150 overs bowled</a:t>
            </a:r>
          </a:p>
        </p:txBody>
      </p:sp>
    </p:spTree>
    <p:extLst>
      <p:ext uri="{BB962C8B-B14F-4D97-AF65-F5344CB8AC3E}">
        <p14:creationId xmlns:p14="http://schemas.microsoft.com/office/powerpoint/2010/main" val="425609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766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Inter var experimental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ROUNDERS</vt:lpstr>
      <vt:lpstr>ALL ROUNDERS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STRATEGY</dc:title>
  <dc:creator>ANCRIT KUMAR</dc:creator>
  <cp:lastModifiedBy>ANCRIT KUMAR</cp:lastModifiedBy>
  <cp:revision>1</cp:revision>
  <dcterms:created xsi:type="dcterms:W3CDTF">2023-10-22T04:19:57Z</dcterms:created>
  <dcterms:modified xsi:type="dcterms:W3CDTF">2023-10-25T16:57:07Z</dcterms:modified>
</cp:coreProperties>
</file>