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1_CA0DA41.xml" ContentType="application/vnd.ms-powerpoint.comments+xml"/>
  <Override PartName="/ppt/comments/modernComment_104_8960C688.xml" ContentType="application/vnd.ms-powerpoint.comments+xml"/>
  <Override PartName="/ppt/notesSlides/notesSlide1.xml" ContentType="application/vnd.openxmlformats-officedocument.presentationml.notesSlide+xml"/>
  <Override PartName="/ppt/comments/modernComment_106_190930E4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D75F00-3938-3A8D-1D16-FB138D6877C2}" name="Anna Benešová" initials="AB" userId="S::41273149@cuni.cz::5c748c38-8bf5-4809-8be5-ad7aeb327d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79" autoAdjust="0"/>
    <p:restoredTop sz="94661"/>
  </p:normalViewPr>
  <p:slideViewPr>
    <p:cSldViewPr snapToGrid="0">
      <p:cViewPr>
        <p:scale>
          <a:sx n="75" d="100"/>
          <a:sy n="75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ja Kišmetović" userId="3778344d-ee0e-402e-9b8b-3d170779ed8e" providerId="ADAL" clId="{B8F57150-105D-D549-952C-F525EC563DAE}"/>
    <pc:docChg chg="custSel addSld modSld">
      <pc:chgData name="Nadija Kišmetović" userId="3778344d-ee0e-402e-9b8b-3d170779ed8e" providerId="ADAL" clId="{B8F57150-105D-D549-952C-F525EC563DAE}" dt="2024-10-19T11:10:34.294" v="323" actId="114"/>
      <pc:docMkLst>
        <pc:docMk/>
      </pc:docMkLst>
      <pc:sldChg chg="modSp mod">
        <pc:chgData name="Nadija Kišmetović" userId="3778344d-ee0e-402e-9b8b-3d170779ed8e" providerId="ADAL" clId="{B8F57150-105D-D549-952C-F525EC563DAE}" dt="2024-10-19T10:41:12.304" v="67" actId="20577"/>
        <pc:sldMkLst>
          <pc:docMk/>
          <pc:sldMk cId="3284189864" sldId="259"/>
        </pc:sldMkLst>
        <pc:spChg chg="mod">
          <ac:chgData name="Nadija Kišmetović" userId="3778344d-ee0e-402e-9b8b-3d170779ed8e" providerId="ADAL" clId="{B8F57150-105D-D549-952C-F525EC563DAE}" dt="2024-10-19T10:41:12.304" v="67" actId="20577"/>
          <ac:spMkLst>
            <pc:docMk/>
            <pc:sldMk cId="3284189864" sldId="259"/>
            <ac:spMk id="3" creationId="{AA308CE8-CDEE-6570-BA69-3BCBDB971F42}"/>
          </ac:spMkLst>
        </pc:spChg>
      </pc:sldChg>
      <pc:sldChg chg="modSp mod">
        <pc:chgData name="Nadija Kišmetović" userId="3778344d-ee0e-402e-9b8b-3d170779ed8e" providerId="ADAL" clId="{B8F57150-105D-D549-952C-F525EC563DAE}" dt="2024-10-19T11:10:34.294" v="323" actId="114"/>
        <pc:sldMkLst>
          <pc:docMk/>
          <pc:sldMk cId="2304820872" sldId="260"/>
        </pc:sldMkLst>
        <pc:spChg chg="mod">
          <ac:chgData name="Nadija Kišmetović" userId="3778344d-ee0e-402e-9b8b-3d170779ed8e" providerId="ADAL" clId="{B8F57150-105D-D549-952C-F525EC563DAE}" dt="2024-10-19T11:10:34.294" v="323" actId="114"/>
          <ac:spMkLst>
            <pc:docMk/>
            <pc:sldMk cId="2304820872" sldId="260"/>
            <ac:spMk id="3" creationId="{A8331381-59EF-D866-34B2-96121023ACF5}"/>
          </ac:spMkLst>
        </pc:spChg>
      </pc:sldChg>
      <pc:sldChg chg="modSp new mod">
        <pc:chgData name="Nadija Kišmetović" userId="3778344d-ee0e-402e-9b8b-3d170779ed8e" providerId="ADAL" clId="{B8F57150-105D-D549-952C-F525EC563DAE}" dt="2024-10-19T10:43:18.014" v="281" actId="5793"/>
        <pc:sldMkLst>
          <pc:docMk/>
          <pc:sldMk cId="420032740" sldId="262"/>
        </pc:sldMkLst>
        <pc:spChg chg="mod">
          <ac:chgData name="Nadija Kišmetović" userId="3778344d-ee0e-402e-9b8b-3d170779ed8e" providerId="ADAL" clId="{B8F57150-105D-D549-952C-F525EC563DAE}" dt="2024-10-19T10:41:26.860" v="108" actId="20577"/>
          <ac:spMkLst>
            <pc:docMk/>
            <pc:sldMk cId="420032740" sldId="262"/>
            <ac:spMk id="2" creationId="{82E58D22-1F34-F020-F2D4-F5C711349D18}"/>
          </ac:spMkLst>
        </pc:spChg>
        <pc:spChg chg="mod">
          <ac:chgData name="Nadija Kišmetović" userId="3778344d-ee0e-402e-9b8b-3d170779ed8e" providerId="ADAL" clId="{B8F57150-105D-D549-952C-F525EC563DAE}" dt="2024-10-19T10:43:18.014" v="281" actId="5793"/>
          <ac:spMkLst>
            <pc:docMk/>
            <pc:sldMk cId="420032740" sldId="262"/>
            <ac:spMk id="3" creationId="{4A907B1F-7723-4399-24A6-3C6EBA853606}"/>
          </ac:spMkLst>
        </pc:spChg>
      </pc:sldChg>
    </pc:docChg>
  </pc:docChgLst>
</pc:chgInfo>
</file>

<file path=ppt/comments/modernComment_101_CA0DA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E1AA5D-8093-48D8-8435-74B8D357D9F6}" authorId="{1CD75F00-3938-3A8D-1D16-FB138D6877C2}" created="2024-10-21T07:30:54.81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1868225" sldId="257"/>
      <ac:spMk id="3" creationId="{2848AACA-E6F3-1D6C-ECD2-DB34D23DFC10}"/>
    </ac:deMkLst>
    <p188:txBody>
      <a:bodyPr/>
      <a:lstStyle/>
      <a:p>
        <a:r>
          <a:rPr lang="cs-CZ"/>
          <a:t>Should not this be closeness?</a:t>
        </a:r>
      </a:p>
    </p188:txBody>
  </p188:cm>
</p188:cmLst>
</file>

<file path=ppt/comments/modernComment_104_8960C6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C9F5AB-FD86-43F8-B087-B3F942087986}" authorId="{1CD75F00-3938-3A8D-1D16-FB138D6877C2}" created="2024-10-21T07:31:31.6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04820872" sldId="260"/>
      <ac:spMk id="3" creationId="{A8331381-59EF-D866-34B2-96121023ACF5}"/>
    </ac:deMkLst>
    <p188:txBody>
      <a:bodyPr/>
      <a:lstStyle/>
      <a:p>
        <a:r>
          <a:rPr lang="cs-CZ"/>
          <a:t>Again closseness</a:t>
        </a:r>
      </a:p>
    </p188:txBody>
  </p188:cm>
</p188:cmLst>
</file>

<file path=ppt/comments/modernComment_106_190930E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6C92AF-F0BA-424C-90D9-1581AA976E62}" authorId="{1CD75F00-3938-3A8D-1D16-FB138D6877C2}" created="2024-10-21T07:35:20.97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0032740" sldId="262"/>
      <ac:spMk id="3" creationId="{4A907B1F-7723-4399-24A6-3C6EBA853606}"/>
    </ac:deMkLst>
    <p188:txBody>
      <a:bodyPr/>
      <a:lstStyle/>
      <a:p>
        <a:r>
          <a:rPr lang="cs-CZ"/>
          <a:t>closeness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FD403-C4E3-4B1A-9430-7DEE54B5A030}" type="datetimeFigureOut">
              <a:rPr lang="cs-CZ" smtClean="0"/>
              <a:t>21.10.2024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FEBA-1C67-4C3D-825B-E8AA203C787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889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5FEBA-1C67-4C3D-825B-E8AA203C787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173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CA0DA4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8960C68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zamb-my.sharepoint.com/:x:/r/personal/nadija_kismetovic_student_um_si/Documents/erasmus+/WINTER%20SEMSTER%20-%20PRAGUE/Statistical%20methods%20in%20Psychometrics/Database.xlsx?d=wdcaeb1ce14744bd89da4e7d7ad0a0522&amp;csf=1&amp;web=1&amp;e=YZdYT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190930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3379-8A5C-0371-E707-A61400B64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DATA</a:t>
            </a:r>
            <a:r>
              <a:rPr lang="cs-CZ" dirty="0"/>
              <a:t>SET</a:t>
            </a:r>
            <a:r>
              <a:rPr lang="en-SI" dirty="0"/>
              <a:t> overwiev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D7C92-127E-8F6B-5E76-C8200C592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I" dirty="0"/>
              <a:t>Made by: Nadija Kišmetović, zala kopač and anna </a:t>
            </a:r>
            <a:r>
              <a:rPr lang="en-GB" b="1" i="0" u="none" strike="noStrike" dirty="0" err="1">
                <a:solidFill>
                  <a:schemeClr val="tx2">
                    <a:lumMod val="75000"/>
                  </a:schemeClr>
                </a:solidFill>
                <a:effectLst/>
                <a:latin typeface="system-ui"/>
              </a:rPr>
              <a:t>Benešová</a:t>
            </a:r>
            <a:r>
              <a:rPr lang="en-GB" b="1" i="0" u="none" strike="noStrike" dirty="0">
                <a:solidFill>
                  <a:schemeClr val="tx2">
                    <a:lumMod val="75000"/>
                  </a:schemeClr>
                </a:solidFill>
                <a:effectLst/>
                <a:latin typeface="system-u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074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4CE8-98D2-40E8-4F81-9BB7879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Which </a:t>
            </a:r>
            <a:r>
              <a:rPr lang="cs-CZ" dirty="0"/>
              <a:t>ONE</a:t>
            </a:r>
            <a:r>
              <a:rPr lang="en-SI" dirty="0"/>
              <a:t> did we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AACA-E6F3-1D6C-ECD2-DB34D23D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BFI and BFI-</a:t>
            </a:r>
            <a:r>
              <a:rPr lang="en-GB" dirty="0" err="1"/>
              <a:t>closenes</a:t>
            </a:r>
            <a:r>
              <a:rPr lang="cs-CZ" dirty="0"/>
              <a:t>s</a:t>
            </a:r>
            <a:r>
              <a:rPr lang="en-GB" dirty="0"/>
              <a:t> dataset</a:t>
            </a:r>
          </a:p>
          <a:p>
            <a:endParaRPr lang="en-GB" dirty="0"/>
          </a:p>
          <a:p>
            <a:r>
              <a:rPr lang="en-GB" dirty="0"/>
              <a:t>WHAT IS BFI?</a:t>
            </a:r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18682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21CC-4CF6-1E2A-04E9-C06B0704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BFI 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1381-59EF-D866-34B2-96121023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1927"/>
            <a:ext cx="9905999" cy="38792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1800" b="0" i="0" u="none" strike="noStrike" baseline="0" dirty="0">
              <a:latin typeface="Aptos" panose="020B00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The questionnaire consists of 44 items:</a:t>
            </a:r>
            <a:endParaRPr lang="cs-CZ" sz="1800" b="0" i="0" u="none" strike="noStrike" baseline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lvl="1"/>
            <a:r>
              <a:rPr lang="en-US" sz="1400" b="0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Subdimensions are </a:t>
            </a:r>
            <a:r>
              <a:rPr lang="en-US" sz="1400" b="1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extraversion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, </a:t>
            </a:r>
            <a:r>
              <a:rPr lang="en-US" sz="1400" b="1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conscientiousness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, </a:t>
            </a:r>
            <a:r>
              <a:rPr lang="en-US" sz="1400" b="1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agreeableness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, </a:t>
            </a:r>
            <a:r>
              <a:rPr lang="en-US" sz="1400" b="1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neuroticism</a:t>
            </a:r>
            <a:r>
              <a:rPr lang="en-US" sz="1400" b="0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, and </a:t>
            </a:r>
            <a:r>
              <a:rPr lang="en-US" sz="1400" b="1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openness</a:t>
            </a:r>
            <a:endParaRPr lang="cs-CZ" sz="1800" b="0" i="0" u="none" strike="noStrike" baseline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FFFFFF"/>
                </a:solidFill>
                <a:latin typeface="Aptos" panose="020B0004020202020204" pitchFamily="34" charset="0"/>
              </a:rPr>
              <a:t>Each statement is rated on a five-point scale from 1 (strongly disagree) to 5 (strongly agree).</a:t>
            </a:r>
            <a:endParaRPr lang="cs-CZ" sz="1800" b="0" i="0" u="none" strike="noStrike" baseline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endParaRPr lang="cs-CZ" sz="18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SI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BFI-close</a:t>
            </a:r>
            <a:r>
              <a:rPr lang="cs-CZ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ness</a:t>
            </a:r>
            <a:r>
              <a:rPr lang="en-SI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completed by a person who knows the participant well and is close to them (a relative, friend, etc.), answering questions and evaluating the participant’s personality traits.</a:t>
            </a:r>
          </a:p>
        </p:txBody>
      </p:sp>
    </p:spTree>
    <p:extLst>
      <p:ext uri="{BB962C8B-B14F-4D97-AF65-F5344CB8AC3E}">
        <p14:creationId xmlns:p14="http://schemas.microsoft.com/office/powerpoint/2010/main" val="23048208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4650-AEA8-7D5B-FB6C-DF1993FA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</a:t>
            </a:r>
            <a:r>
              <a:rPr lang="cs-CZ" dirty="0" err="1"/>
              <a:t>Description</a:t>
            </a:r>
            <a:r>
              <a:rPr lang="en-GB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en-GB" dirty="0"/>
              <a:t> data</a:t>
            </a:r>
            <a:r>
              <a:rPr lang="cs-CZ" dirty="0"/>
              <a:t>set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52F-E535-290E-0DE6-32D6E520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Link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avaible</a:t>
            </a:r>
            <a:r>
              <a:rPr lang="cs-CZ" dirty="0"/>
              <a:t> </a:t>
            </a:r>
            <a:r>
              <a:rPr lang="cs-CZ" dirty="0" err="1">
                <a:hlinkClick r:id="rId2"/>
              </a:rPr>
              <a:t>here</a:t>
            </a:r>
            <a:r>
              <a:rPr lang="en-GB" dirty="0"/>
              <a:t>:</a:t>
            </a:r>
            <a:endParaRPr lang="en-SI" dirty="0"/>
          </a:p>
          <a:p>
            <a:r>
              <a:rPr lang="en-SI" b="1" dirty="0"/>
              <a:t>187</a:t>
            </a:r>
            <a:r>
              <a:rPr lang="en-SI" dirty="0"/>
              <a:t> respondents</a:t>
            </a:r>
          </a:p>
          <a:p>
            <a:r>
              <a:rPr lang="en-SI" b="1" dirty="0"/>
              <a:t>88</a:t>
            </a:r>
            <a:r>
              <a:rPr lang="en-SI" dirty="0"/>
              <a:t> items that are all in ordinal type (Likerts scale is used)</a:t>
            </a:r>
            <a:endParaRPr lang="cs-CZ" dirty="0"/>
          </a:p>
          <a:p>
            <a:r>
              <a:rPr lang="cs-CZ" dirty="0"/>
              <a:t>No </a:t>
            </a:r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suspicious</a:t>
            </a:r>
            <a:r>
              <a:rPr lang="cs-CZ" dirty="0"/>
              <a:t> </a:t>
            </a:r>
            <a:r>
              <a:rPr lang="cs-CZ" dirty="0" err="1"/>
              <a:t>values</a:t>
            </a:r>
            <a:endParaRPr lang="cs-CZ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5294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1884-50ED-E1AF-D8DC-0EE25F2D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8CE8-CDEE-6570-BA69-3BCBDB97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Subjects</a:t>
            </a:r>
            <a:r>
              <a:rPr lang="cs-CZ" dirty="0"/>
              <a:t> are p</a:t>
            </a:r>
            <a:r>
              <a:rPr lang="en-SI" dirty="0"/>
              <a:t>sychology students at their 2nd year of Bachelor’s</a:t>
            </a:r>
          </a:p>
          <a:p>
            <a:r>
              <a:rPr lang="en-GB" dirty="0"/>
              <a:t>T</a:t>
            </a:r>
            <a:r>
              <a:rPr lang="en-SI" dirty="0"/>
              <a:t>hey </a:t>
            </a:r>
            <a:r>
              <a:rPr lang="cs-CZ" dirty="0" err="1"/>
              <a:t>were</a:t>
            </a:r>
            <a:r>
              <a:rPr lang="cs-CZ" dirty="0"/>
              <a:t> </a:t>
            </a:r>
            <a:r>
              <a:rPr lang="cs-CZ" dirty="0" err="1"/>
              <a:t>asked</a:t>
            </a:r>
            <a:r>
              <a:rPr lang="cs-CZ" dirty="0"/>
              <a:t> to </a:t>
            </a:r>
            <a:r>
              <a:rPr lang="en-SI" dirty="0"/>
              <a:t>fill a questionnaire during one of the subjects (Personality) during practical classes</a:t>
            </a:r>
          </a:p>
          <a:p>
            <a:r>
              <a:rPr lang="en-GB" dirty="0"/>
              <a:t>W</a:t>
            </a:r>
            <a:r>
              <a:rPr lang="en-SI" dirty="0"/>
              <a:t>e have data</a:t>
            </a:r>
            <a:r>
              <a:rPr lang="cs-CZ" dirty="0"/>
              <a:t>set</a:t>
            </a:r>
            <a:r>
              <a:rPr lang="en-SI" dirty="0"/>
              <a:t> of five different generations (from year 2019/2020 to year 2023/2024)</a:t>
            </a:r>
          </a:p>
          <a:p>
            <a:r>
              <a:rPr lang="en-GB" dirty="0"/>
              <a:t>W</a:t>
            </a:r>
            <a:r>
              <a:rPr lang="en-SI" dirty="0"/>
              <a:t>e also have data about their birth city</a:t>
            </a:r>
            <a:endParaRPr lang="cs-CZ" dirty="0"/>
          </a:p>
          <a:p>
            <a:r>
              <a:rPr lang="cs-CZ" dirty="0" err="1"/>
              <a:t>Every</a:t>
            </a:r>
            <a:r>
              <a:rPr lang="cs-CZ" dirty="0"/>
              <a:t> student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participate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once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418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8D22-1F34-F020-F2D4-F5C71134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I" dirty="0"/>
              <a:t>uggestions for analysing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7B1F-7723-4399-24A6-3C6EBA85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SI" dirty="0"/>
              <a:t>omparison between BFI and BFI-closenes</a:t>
            </a:r>
            <a:r>
              <a:rPr lang="cs-CZ" dirty="0"/>
              <a:t>s</a:t>
            </a:r>
            <a:endParaRPr lang="en-SI" dirty="0"/>
          </a:p>
          <a:p>
            <a:r>
              <a:rPr lang="en-GB" dirty="0"/>
              <a:t>C</a:t>
            </a:r>
            <a:r>
              <a:rPr lang="en-SI" dirty="0"/>
              <a:t>omparative analysis between Eastern and Western Slovenes (Do they differ in peronality traits?)</a:t>
            </a:r>
            <a:endParaRPr lang="cs-CZ" dirty="0"/>
          </a:p>
          <a:p>
            <a:r>
              <a:rPr lang="cs-CZ" dirty="0"/>
              <a:t>Do </a:t>
            </a:r>
            <a:r>
              <a:rPr lang="cs-CZ" dirty="0" err="1"/>
              <a:t>certain</a:t>
            </a:r>
            <a:r>
              <a:rPr lang="cs-CZ" dirty="0"/>
              <a:t> </a:t>
            </a:r>
            <a:r>
              <a:rPr lang="cs-CZ" dirty="0" err="1"/>
              <a:t>traits</a:t>
            </a:r>
            <a:r>
              <a:rPr lang="cs-CZ" dirty="0"/>
              <a:t> </a:t>
            </a:r>
            <a:r>
              <a:rPr lang="cs-CZ" dirty="0" err="1"/>
              <a:t>predicts</a:t>
            </a:r>
            <a:r>
              <a:rPr lang="cs-CZ" dirty="0"/>
              <a:t> </a:t>
            </a:r>
            <a:r>
              <a:rPr lang="cs-CZ" dirty="0" err="1"/>
              <a:t>our</a:t>
            </a:r>
            <a:r>
              <a:rPr lang="cs-CZ" dirty="0"/>
              <a:t> </a:t>
            </a:r>
            <a:r>
              <a:rPr lang="cs-CZ" dirty="0" err="1"/>
              <a:t>well-being</a:t>
            </a:r>
            <a:r>
              <a:rPr lang="cs-CZ" dirty="0"/>
              <a:t>? (</a:t>
            </a:r>
            <a:r>
              <a:rPr lang="cs-CZ" dirty="0" err="1"/>
              <a:t>If</a:t>
            </a:r>
            <a:r>
              <a:rPr lang="cs-CZ" dirty="0"/>
              <a:t> so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ones</a:t>
            </a:r>
            <a:r>
              <a:rPr lang="cs-CZ" dirty="0"/>
              <a:t> and </a:t>
            </a:r>
            <a:r>
              <a:rPr lang="cs-CZ" dirty="0" err="1"/>
              <a:t>how</a:t>
            </a:r>
            <a:r>
              <a:rPr lang="cs-CZ" dirty="0"/>
              <a:t> much?)</a:t>
            </a:r>
          </a:p>
          <a:p>
            <a:endParaRPr lang="en-SI" dirty="0"/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00327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1C60-AE92-7930-3B3D-A7B1B747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SI" dirty="0"/>
              <a:t>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71D9-2CAB-0028-0985-58C325C2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97203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45221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63</TotalTime>
  <Words>252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system-ui</vt:lpstr>
      <vt:lpstr>Aptos</vt:lpstr>
      <vt:lpstr>Arial</vt:lpstr>
      <vt:lpstr>Tw Cen MT</vt:lpstr>
      <vt:lpstr>Circuit</vt:lpstr>
      <vt:lpstr>DATASET overwiev</vt:lpstr>
      <vt:lpstr>Which ONE did we choose?</vt:lpstr>
      <vt:lpstr>BFI QUESTIONNAIRE</vt:lpstr>
      <vt:lpstr>basic Description of the dataset</vt:lpstr>
      <vt:lpstr>participants</vt:lpstr>
      <vt:lpstr>Suggestions for analysing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Nadija Kišmetović</dc:creator>
  <cp:lastModifiedBy>Anna Benešová</cp:lastModifiedBy>
  <cp:revision>3</cp:revision>
  <dcterms:created xsi:type="dcterms:W3CDTF">2024-10-19T10:09:03Z</dcterms:created>
  <dcterms:modified xsi:type="dcterms:W3CDTF">2024-10-21T08:03:43Z</dcterms:modified>
</cp:coreProperties>
</file>