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9"/>
  </p:notesMasterIdLst>
  <p:handoutMasterIdLst>
    <p:handoutMasterId r:id="rId10"/>
  </p:handoutMasterIdLst>
  <p:sldIdLst>
    <p:sldId id="277" r:id="rId3"/>
    <p:sldId id="267" r:id="rId4"/>
    <p:sldId id="273" r:id="rId5"/>
    <p:sldId id="278" r:id="rId6"/>
    <p:sldId id="279" r:id="rId7"/>
    <p:sldId id="28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99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71D7-55AC-46BD-81B3-09AB2F9EFBD8}" type="datetimeFigureOut">
              <a:rPr lang="en-US" smtClean="0"/>
              <a:t>28-Oct-15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0BD58-3BFF-4EAF-BB8B-AC67FE801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9424F-BB59-4F4E-9822-4CA3E770FFD2}" type="datetimeFigureOut">
              <a:rPr lang="en-US" smtClean="0"/>
              <a:t>28-Oct-15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22CDD-9D6C-4F63-9EC2-648226624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51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" TargetMode="External"/><Relationship Id="rId2" Type="http://schemas.openxmlformats.org/officeDocument/2006/relationships/hyperlink" Target="https://slack.com/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Qorum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en-US" cap="none" dirty="0" smtClean="0"/>
              <a:t>eveloped by </a:t>
            </a:r>
            <a:r>
              <a:rPr lang="en-US" dirty="0" smtClean="0"/>
              <a:t>“THE SLACKERS”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 OFERA APLICATIA?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crearea</a:t>
            </a:r>
            <a:r>
              <a:rPr lang="en-US" dirty="0" smtClean="0"/>
              <a:t>, </a:t>
            </a:r>
            <a:r>
              <a:rPr lang="en-US" dirty="0" err="1" smtClean="0"/>
              <a:t>gestionarea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 </a:t>
            </a:r>
            <a:r>
              <a:rPr lang="en-US" dirty="0" err="1" smtClean="0"/>
              <a:t>customizarea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forum </a:t>
            </a:r>
            <a:r>
              <a:rPr lang="en-US" dirty="0" err="1" smtClean="0"/>
              <a:t>colaborativ</a:t>
            </a:r>
            <a:endParaRPr lang="en-US" dirty="0"/>
          </a:p>
          <a:p>
            <a:pPr marL="45720" indent="0">
              <a:buNone/>
            </a:pPr>
            <a:endParaRPr lang="en-US" dirty="0"/>
          </a:p>
          <a:p>
            <a:r>
              <a:rPr lang="en-US" dirty="0" err="1"/>
              <a:t>p</a:t>
            </a:r>
            <a:r>
              <a:rPr lang="en-US" dirty="0" err="1" smtClean="0"/>
              <a:t>romovarea</a:t>
            </a:r>
            <a:r>
              <a:rPr lang="en-US" dirty="0" smtClean="0"/>
              <a:t> </a:t>
            </a:r>
            <a:r>
              <a:rPr lang="en-US" dirty="0" err="1" smtClean="0"/>
              <a:t>ideii</a:t>
            </a:r>
            <a:r>
              <a:rPr lang="en-US" dirty="0" smtClean="0"/>
              <a:t> de </a:t>
            </a:r>
            <a:r>
              <a:rPr lang="en-US" dirty="0" err="1" smtClean="0"/>
              <a:t>colaborare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/>
              <a:t>i</a:t>
            </a:r>
            <a:r>
              <a:rPr lang="en-US" dirty="0" err="1" smtClean="0"/>
              <a:t>nterfata</a:t>
            </a:r>
            <a:r>
              <a:rPr lang="en-US" dirty="0" smtClean="0"/>
              <a:t> </a:t>
            </a:r>
            <a:r>
              <a:rPr lang="en-US" dirty="0" err="1" smtClean="0"/>
              <a:t>intuitiva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/>
              <a:t>r</a:t>
            </a:r>
            <a:r>
              <a:rPr lang="en-US" dirty="0" err="1" smtClean="0"/>
              <a:t>educerea</a:t>
            </a:r>
            <a:r>
              <a:rPr lang="en-US" dirty="0" smtClean="0"/>
              <a:t> </a:t>
            </a:r>
            <a:r>
              <a:rPr lang="en-US" dirty="0" err="1" smtClean="0"/>
              <a:t>timpului</a:t>
            </a:r>
            <a:r>
              <a:rPr lang="en-US" dirty="0" smtClean="0"/>
              <a:t> de </a:t>
            </a:r>
            <a:r>
              <a:rPr lang="en-US" dirty="0" err="1" smtClean="0"/>
              <a:t>cautare</a:t>
            </a:r>
            <a:r>
              <a:rPr lang="en-US" dirty="0" smtClean="0"/>
              <a:t> a </a:t>
            </a:r>
            <a:r>
              <a:rPr lang="en-US" dirty="0" err="1" smtClean="0"/>
              <a:t>unei</a:t>
            </a:r>
            <a:r>
              <a:rPr lang="en-US" dirty="0"/>
              <a:t> </a:t>
            </a:r>
            <a:r>
              <a:rPr lang="en-US" dirty="0" err="1" smtClean="0"/>
              <a:t>informatii</a:t>
            </a:r>
            <a:endParaRPr lang="en-US" dirty="0" smtClean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6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Cui I se ADRESEAZA?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0158" y="2060620"/>
            <a:ext cx="73538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Firmelor</a:t>
            </a:r>
            <a:r>
              <a:rPr lang="en-US" dirty="0" smtClean="0"/>
              <a:t>/</a:t>
            </a:r>
            <a:r>
              <a:rPr lang="en-US" dirty="0" err="1" smtClean="0"/>
              <a:t>companiilor</a:t>
            </a:r>
            <a:r>
              <a:rPr lang="en-US" dirty="0" smtClean="0"/>
              <a:t>/</a:t>
            </a:r>
            <a:r>
              <a:rPr lang="en-US" dirty="0" err="1" smtClean="0"/>
              <a:t>institutiilor</a:t>
            </a:r>
            <a:endParaRPr lang="en-US" dirty="0"/>
          </a:p>
          <a:p>
            <a:pPr marL="33147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Echipelor</a:t>
            </a:r>
            <a:r>
              <a:rPr lang="en-US" dirty="0" smtClean="0"/>
              <a:t> </a:t>
            </a:r>
            <a:r>
              <a:rPr lang="en-US" dirty="0" err="1" smtClean="0"/>
              <a:t>mici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lucreaza</a:t>
            </a:r>
            <a:r>
              <a:rPr lang="en-US" dirty="0" smtClean="0"/>
              <a:t> la diverse </a:t>
            </a:r>
            <a:r>
              <a:rPr lang="en-US" dirty="0" err="1" smtClean="0"/>
              <a:t>idei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Persoanelor</a:t>
            </a:r>
            <a:r>
              <a:rPr lang="en-US" dirty="0" smtClean="0"/>
              <a:t> care </a:t>
            </a:r>
            <a:r>
              <a:rPr lang="en-US" dirty="0" err="1" smtClean="0"/>
              <a:t>doresc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solicite</a:t>
            </a:r>
            <a:r>
              <a:rPr lang="en-US" dirty="0" smtClean="0"/>
              <a:t> </a:t>
            </a:r>
            <a:r>
              <a:rPr lang="en-US" dirty="0" err="1" smtClean="0"/>
              <a:t>ajutor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ofere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  in spatial public al </a:t>
            </a:r>
            <a:r>
              <a:rPr lang="en-US" dirty="0" err="1" smtClean="0"/>
              <a:t>aplicatiei</a:t>
            </a:r>
            <a:endParaRPr lang="en-US" dirty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04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Structurare</a:t>
            </a:r>
            <a:r>
              <a:rPr lang="en-US" dirty="0" smtClean="0"/>
              <a:t> APLICATIEI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1841680"/>
            <a:ext cx="71917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Sectiune</a:t>
            </a:r>
            <a:r>
              <a:rPr lang="en-US" dirty="0" smtClean="0"/>
              <a:t> log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Sectiune</a:t>
            </a:r>
            <a:r>
              <a:rPr lang="en-US" dirty="0" smtClean="0"/>
              <a:t> de </a:t>
            </a:r>
            <a:r>
              <a:rPr lang="en-US" dirty="0" err="1" smtClean="0"/>
              <a:t>inregistrare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Sectiune</a:t>
            </a:r>
            <a:r>
              <a:rPr lang="en-US" dirty="0" smtClean="0"/>
              <a:t> de </a:t>
            </a:r>
            <a:r>
              <a:rPr lang="en-US" dirty="0" err="1" smtClean="0"/>
              <a:t>adaugare</a:t>
            </a:r>
            <a:r>
              <a:rPr lang="en-US" dirty="0" smtClean="0"/>
              <a:t> </a:t>
            </a:r>
            <a:r>
              <a:rPr lang="en-US" dirty="0" err="1" smtClean="0"/>
              <a:t>organizatii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Sectiune</a:t>
            </a:r>
            <a:r>
              <a:rPr lang="en-US" dirty="0" smtClean="0"/>
              <a:t> </a:t>
            </a:r>
            <a:r>
              <a:rPr lang="en-US" dirty="0" err="1" smtClean="0"/>
              <a:t>publica</a:t>
            </a:r>
            <a:r>
              <a:rPr lang="en-US" dirty="0" smtClean="0"/>
              <a:t>(</a:t>
            </a:r>
            <a:r>
              <a:rPr lang="en-US" dirty="0" err="1" smtClean="0"/>
              <a:t>postari</a:t>
            </a:r>
            <a:r>
              <a:rPr lang="en-US" dirty="0" smtClean="0"/>
              <a:t> </a:t>
            </a:r>
            <a:r>
              <a:rPr lang="en-US" dirty="0" err="1" smtClean="0"/>
              <a:t>publice</a:t>
            </a:r>
            <a:r>
              <a:rPr lang="en-US" dirty="0" smtClean="0"/>
              <a:t>, motor de </a:t>
            </a:r>
            <a:r>
              <a:rPr lang="en-US" dirty="0" err="1" smtClean="0"/>
              <a:t>cautare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Sectiune</a:t>
            </a:r>
            <a:r>
              <a:rPr lang="en-US" dirty="0" smtClean="0"/>
              <a:t> “</a:t>
            </a:r>
            <a:r>
              <a:rPr lang="en-US" dirty="0" err="1" smtClean="0"/>
              <a:t>Organizatii</a:t>
            </a:r>
            <a:r>
              <a:rPr lang="en-US" dirty="0" smtClean="0"/>
              <a:t>”(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intrarea</a:t>
            </a:r>
            <a:r>
              <a:rPr lang="en-US" dirty="0" smtClean="0"/>
              <a:t> </a:t>
            </a:r>
            <a:r>
              <a:rPr lang="en-US" dirty="0" err="1" smtClean="0"/>
              <a:t>intr</a:t>
            </a:r>
            <a:r>
              <a:rPr lang="en-US" dirty="0" smtClean="0"/>
              <a:t>-o </a:t>
            </a:r>
            <a:r>
              <a:rPr lang="en-US" dirty="0" err="1" smtClean="0"/>
              <a:t>interfata</a:t>
            </a:r>
            <a:r>
              <a:rPr lang="en-US" dirty="0" smtClean="0"/>
              <a:t> </a:t>
            </a:r>
            <a:r>
              <a:rPr lang="en-US" dirty="0" err="1" smtClean="0"/>
              <a:t>specifica</a:t>
            </a:r>
            <a:r>
              <a:rPr lang="en-US" dirty="0" smtClean="0"/>
              <a:t> </a:t>
            </a:r>
            <a:r>
              <a:rPr lang="en-US" dirty="0" err="1" smtClean="0"/>
              <a:t>organizatiei</a:t>
            </a:r>
            <a:r>
              <a:rPr lang="en-US" dirty="0" smtClean="0"/>
              <a:t> </a:t>
            </a:r>
            <a:r>
              <a:rPr lang="en-US" dirty="0" err="1" smtClean="0"/>
              <a:t>selectate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863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15154"/>
            <a:ext cx="4126606" cy="1008845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 INSPIRAM?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5400" y="1661375"/>
            <a:ext cx="38303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slack.com</a:t>
            </a:r>
            <a:endParaRPr lang="en-US" dirty="0" smtClean="0"/>
          </a:p>
          <a:p>
            <a:pPr lvl="0"/>
            <a:endParaRPr lang="en-US" dirty="0"/>
          </a:p>
          <a:p>
            <a:pPr lvl="0"/>
            <a:r>
              <a:rPr lang="en-US" u="sng" dirty="0">
                <a:hlinkClick r:id="rId3"/>
              </a:rPr>
              <a:t>https://www.reddit.com</a:t>
            </a:r>
            <a:endParaRPr lang="en-US" dirty="0"/>
          </a:p>
          <a:p>
            <a:pPr lvl="0"/>
            <a:endParaRPr lang="en-US" dirty="0" smtClean="0"/>
          </a:p>
          <a:p>
            <a:pPr lvl="0"/>
            <a:r>
              <a:rPr lang="en-US" u="sng" dirty="0">
                <a:solidFill>
                  <a:schemeClr val="accent1"/>
                </a:solidFill>
              </a:rPr>
              <a:t>http</a:t>
            </a:r>
            <a:r>
              <a:rPr lang="en-US" u="sng" dirty="0">
                <a:solidFill>
                  <a:schemeClr val="accent1"/>
                </a:solidFill>
              </a:rPr>
              <a:t>://</a:t>
            </a:r>
            <a:r>
              <a:rPr lang="en-US" u="sng" dirty="0" smtClean="0">
                <a:solidFill>
                  <a:schemeClr val="accent1"/>
                </a:solidFill>
              </a:rPr>
              <a:t>stackoverflow.com</a:t>
            </a:r>
            <a:endParaRPr lang="en-US" dirty="0" smtClean="0">
              <a:solidFill>
                <a:schemeClr val="accent1"/>
              </a:solidFill>
            </a:endParaRPr>
          </a:p>
          <a:p>
            <a:pPr lvl="0"/>
            <a:endParaRPr lang="en-US" dirty="0" smtClean="0"/>
          </a:p>
          <a:p>
            <a:pPr lvl="0"/>
            <a:r>
              <a:rPr lang="en-US" u="sng" dirty="0">
                <a:solidFill>
                  <a:schemeClr val="accent1"/>
                </a:solidFill>
              </a:rPr>
              <a:t>https</a:t>
            </a:r>
            <a:r>
              <a:rPr lang="en-US" u="sng" dirty="0">
                <a:solidFill>
                  <a:schemeClr val="accent1"/>
                </a:solidFill>
              </a:rPr>
              <a:t>://</a:t>
            </a:r>
            <a:r>
              <a:rPr lang="en-US" u="sng" dirty="0">
                <a:solidFill>
                  <a:schemeClr val="accent1"/>
                </a:solidFill>
              </a:rPr>
              <a:t>github.com</a:t>
            </a:r>
            <a:endParaRPr lang="en-US" u="sng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68225" y="2900340"/>
            <a:ext cx="3850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all" dirty="0">
                <a:solidFill>
                  <a:schemeClr val="accent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CE ADUCEM NOU?</a:t>
            </a:r>
            <a:endParaRPr lang="en-US" sz="2400" b="1" cap="all" dirty="0">
              <a:solidFill>
                <a:schemeClr val="accent1"/>
              </a:solidFill>
              <a:effectLst>
                <a:outerShdw blurRad="38100" dist="25400" dir="18900000" algn="bl" rotWithShape="0">
                  <a:schemeClr val="bg1">
                    <a:alpha val="80000"/>
                  </a:scheme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79583" y="3721993"/>
            <a:ext cx="62204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Cautare</a:t>
            </a:r>
            <a:r>
              <a:rPr lang="en-US" dirty="0" smtClean="0"/>
              <a:t> </a:t>
            </a:r>
            <a:r>
              <a:rPr lang="en-US" dirty="0" err="1" smtClean="0"/>
              <a:t>avansata</a:t>
            </a:r>
            <a:r>
              <a:rPr lang="en-US" dirty="0" smtClean="0"/>
              <a:t> in </a:t>
            </a:r>
            <a:r>
              <a:rPr lang="en-US" dirty="0" err="1" smtClean="0"/>
              <a:t>functie</a:t>
            </a:r>
            <a:r>
              <a:rPr lang="en-US" dirty="0" smtClean="0"/>
              <a:t> de tag-</a:t>
            </a:r>
            <a:r>
              <a:rPr lang="en-US" dirty="0" err="1" smtClean="0"/>
              <a:t>uri</a:t>
            </a:r>
            <a:r>
              <a:rPr lang="en-US" dirty="0" smtClean="0"/>
              <a:t>/</a:t>
            </a:r>
            <a:r>
              <a:rPr lang="en-US" dirty="0" err="1" smtClean="0"/>
              <a:t>continut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Posibilitatea</a:t>
            </a:r>
            <a:r>
              <a:rPr lang="en-US" dirty="0" smtClean="0"/>
              <a:t> </a:t>
            </a:r>
            <a:r>
              <a:rPr lang="en-US" dirty="0" err="1" smtClean="0"/>
              <a:t>crearii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spatiu</a:t>
            </a:r>
            <a:r>
              <a:rPr lang="en-US" dirty="0" smtClean="0"/>
              <a:t> </a:t>
            </a:r>
            <a:r>
              <a:rPr lang="en-US" dirty="0" err="1" smtClean="0"/>
              <a:t>privat</a:t>
            </a:r>
            <a:r>
              <a:rPr lang="en-US" dirty="0" smtClean="0"/>
              <a:t> </a:t>
            </a:r>
            <a:r>
              <a:rPr lang="en-US" dirty="0" err="1" smtClean="0"/>
              <a:t>destinat</a:t>
            </a:r>
            <a:r>
              <a:rPr lang="en-US" dirty="0" smtClean="0"/>
              <a:t> </a:t>
            </a:r>
            <a:r>
              <a:rPr lang="en-US" dirty="0" err="1" smtClean="0"/>
              <a:t>echipei</a:t>
            </a:r>
            <a:r>
              <a:rPr lang="en-US" dirty="0" smtClean="0"/>
              <a:t>/</a:t>
            </a:r>
            <a:r>
              <a:rPr lang="en-US" dirty="0" err="1" smtClean="0"/>
              <a:t>organizatiei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Niveluri</a:t>
            </a:r>
            <a:r>
              <a:rPr lang="en-US" dirty="0" smtClean="0"/>
              <a:t> de </a:t>
            </a:r>
            <a:r>
              <a:rPr lang="en-US" dirty="0" err="1" smtClean="0"/>
              <a:t>vizualizare</a:t>
            </a:r>
            <a:r>
              <a:rPr lang="en-US" dirty="0" smtClean="0"/>
              <a:t> a </a:t>
            </a:r>
            <a:r>
              <a:rPr lang="en-US" dirty="0" err="1" smtClean="0"/>
              <a:t>postarilor</a:t>
            </a:r>
            <a:r>
              <a:rPr lang="en-US" dirty="0" smtClean="0"/>
              <a:t>(public/</a:t>
            </a:r>
            <a:r>
              <a:rPr lang="en-US" dirty="0" err="1" smtClean="0"/>
              <a:t>privat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Organizarea</a:t>
            </a:r>
            <a:r>
              <a:rPr lang="en-US" dirty="0" smtClean="0"/>
              <a:t> </a:t>
            </a:r>
            <a:r>
              <a:rPr lang="en-US" dirty="0" err="1" smtClean="0"/>
              <a:t>strcturata</a:t>
            </a:r>
            <a:r>
              <a:rPr lang="en-US" dirty="0" smtClean="0"/>
              <a:t> a </a:t>
            </a:r>
            <a:r>
              <a:rPr lang="en-US" dirty="0" err="1" smtClean="0"/>
              <a:t>informatiilor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332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 Ne VOM IMPARTI SARCINILE?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32586" y="1996225"/>
            <a:ext cx="6581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Android Client Side – Alex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Costin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Web Client Side – Anca </a:t>
            </a:r>
            <a:r>
              <a:rPr lang="en-US" dirty="0" err="1" smtClean="0"/>
              <a:t>si</a:t>
            </a:r>
            <a:r>
              <a:rPr lang="en-US" dirty="0" smtClean="0"/>
              <a:t> Marian</a:t>
            </a:r>
            <a:br>
              <a:rPr lang="en-US" dirty="0" smtClean="0"/>
            </a:br>
            <a:r>
              <a:rPr lang="en-US" dirty="0" smtClean="0"/>
              <a:t>Java Server Side – </a:t>
            </a:r>
            <a:r>
              <a:rPr lang="en-US" dirty="0" err="1" smtClean="0"/>
              <a:t>Constin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Marian</a:t>
            </a:r>
            <a:br>
              <a:rPr lang="en-US" dirty="0" smtClean="0"/>
            </a:br>
            <a:r>
              <a:rPr lang="en-US" dirty="0" smtClean="0"/>
              <a:t>Database administration – Alex </a:t>
            </a:r>
            <a:r>
              <a:rPr lang="en-US" dirty="0" err="1" smtClean="0"/>
              <a:t>si</a:t>
            </a:r>
            <a:r>
              <a:rPr lang="en-US" dirty="0" smtClean="0"/>
              <a:t> Anca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547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d Line Business 16x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F180B1C-2212-497F-A259-C959ADD048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red line presentation (widescreen)</Template>
  <TotalTime>0</TotalTime>
  <Words>150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Cambria</vt:lpstr>
      <vt:lpstr>Red Line Business 16x9</vt:lpstr>
      <vt:lpstr>Qorum</vt:lpstr>
      <vt:lpstr>CE OFERA APLICATIA?</vt:lpstr>
      <vt:lpstr>Cui I se ADRESEAZA?</vt:lpstr>
      <vt:lpstr>Structurare APLICATIEI</vt:lpstr>
      <vt:lpstr>De unde ne INSPIRAM?</vt:lpstr>
      <vt:lpstr>Cum Ne VOM IMPARTI SARCINILE?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2015-10-28T09:17:31Z</dcterms:created>
  <dcterms:modified xsi:type="dcterms:W3CDTF">2015-10-28T09:56:35Z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TC030310239991</vt:lpwstr>
  </property>
</Properties>
</file>