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Для правки текста заглавия щёлкните мышью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Для правки структуры щёлкните мышью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Второй уровень структуры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Третий уровень структуры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Четвёртый уровень структуры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Пятый уровень структуры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Шестой уровень структуры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Седьмой уровень структуры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&lt;дата/время&gt;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E" sz="1400" spc="-1" strike="noStrike">
                <a:latin typeface="Times New Roman"/>
              </a:rPr>
              <a:t>&lt;нижний колонтитул&gt;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496F0BAB-B36A-4393-876E-3D96682DD07B}" type="slidenum">
              <a:rPr b="0" lang="en-IE" sz="1400" spc="-1" strike="noStrike">
                <a:latin typeface="Times New Roman"/>
              </a:rPr>
              <a:t>&lt;номер&gt;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26520" y="2880"/>
            <a:ext cx="946296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000" y="351720"/>
            <a:ext cx="10079640" cy="497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000" y="-6120"/>
            <a:ext cx="10079640" cy="50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00" y="-6120"/>
            <a:ext cx="10079640" cy="50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000" y="345600"/>
            <a:ext cx="10079640" cy="49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2020-11-15T22:27:53Z</dcterms:created>
  <dc:creator/>
  <dc:description/>
  <dc:language>ru-RU</dc:language>
  <cp:lastModifiedBy/>
  <dcterms:modified xsi:type="dcterms:W3CDTF">2022-01-29T22:47:20Z</dcterms:modified>
  <cp:revision>1</cp:revision>
  <dc:subject/>
  <dc:title/>
</cp:coreProperties>
</file>