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E09-B1F1-4EF0-B9B6-13787A5B4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Install Visual Studio 2017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7BFA-EF2A-4C7C-99BC-8CD198AB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Step by step installation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1876-C2D5-489C-93E5-477EA8BB6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97B15-A8DA-4E4F-8E3F-77141DE66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22447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dirty="0">
                <a:hlinkClick r:id="rId2"/>
              </a:rPr>
              <a:t>https://www.visualstudio.com/downloads/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“Free download”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3CA49-717A-4A9A-AECF-A73DF2BC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99" y="1491456"/>
            <a:ext cx="2657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0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43199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Double click “vs_community__1225120881.1524140890.exe” and give it administrator rights if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“Continue”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09AF5-1857-415B-A21B-3CCDA70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4" y="2448719"/>
            <a:ext cx="4572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2998459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list we will select the following: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EAB0E-42C9-44A7-9C06-C53827BC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10" y="1544638"/>
            <a:ext cx="7865164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Window group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Universal Windows Platform Development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.NET desktop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D1901-41CF-497B-99F5-593F31FD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6" y="2272482"/>
            <a:ext cx="39528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54F60-BA25-4EFF-B392-AB078F6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99" y="1367607"/>
            <a:ext cx="3305175" cy="361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7EC8E-9F32-4718-94BD-956F38AA4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71" y="3782219"/>
            <a:ext cx="3981450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7C38E-EED4-4D1B-8B2A-C4B0BBECC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22" y="2405856"/>
            <a:ext cx="2886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Web and Cloud group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and web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2C7E9-131E-4BD1-8798-696E4069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2258715"/>
            <a:ext cx="3952875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E334F-C039-4D5D-808C-6789E836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62" y="2115344"/>
            <a:ext cx="3086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Mobile &amp; Gaming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Other Toolsets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Visual Studio extension development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.NET Core cross-platform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0E6C7-86DF-4583-B5B0-2A2584A2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2753392"/>
            <a:ext cx="39719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EE648-82E7-4EEB-8AF0-DD66B4D3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99" y="1369908"/>
            <a:ext cx="3152775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C857D-787F-4189-8AD1-97DCA2F2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0" y="4141594"/>
            <a:ext cx="4010025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9D70B-99B7-4FCF-9B11-328B8DE8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87" y="4029075"/>
            <a:ext cx="3257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you want to change location click “Change…”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“Install”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D2BA7-F782-4699-A17C-1A9EE5D2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" y="3196431"/>
            <a:ext cx="11991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Restart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A6FE6-8A57-4F70-9877-DD2B9223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87" y="2782094"/>
            <a:ext cx="5619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2607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90</TotalTime>
  <Words>157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ING Me</vt:lpstr>
      <vt:lpstr>Tw Cen MT</vt:lpstr>
      <vt:lpstr>Levi9.2017</vt:lpstr>
      <vt:lpstr>Install Visual Studio 2017</vt:lpstr>
      <vt:lpstr>Download</vt:lpstr>
      <vt:lpstr>Run Installer</vt:lpstr>
      <vt:lpstr>Run Installer</vt:lpstr>
      <vt:lpstr>Run Installer</vt:lpstr>
      <vt:lpstr>Run Installer</vt:lpstr>
      <vt:lpstr>Run Installer</vt:lpstr>
      <vt:lpstr>Run Installer</vt:lpstr>
      <vt:lpstr>Run Installer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Visual Studio 2017</dc:title>
  <dc:creator>Dragos Rosca</dc:creator>
  <cp:lastModifiedBy>Dragos Rosca</cp:lastModifiedBy>
  <cp:revision>7</cp:revision>
  <dcterms:created xsi:type="dcterms:W3CDTF">2018-06-19T07:39:41Z</dcterms:created>
  <dcterms:modified xsi:type="dcterms:W3CDTF">2018-06-19T09:10:33Z</dcterms:modified>
</cp:coreProperties>
</file>