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70" r:id="rId11"/>
    <p:sldId id="276" r:id="rId12"/>
    <p:sldId id="271" r:id="rId13"/>
    <p:sldId id="272" r:id="rId14"/>
    <p:sldId id="273" r:id="rId15"/>
    <p:sldId id="274" r:id="rId16"/>
    <p:sldId id="275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1D8B-D823-43B5-AF4A-347BC69EE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8B6C-EA20-4CE9-8BC9-751380A3D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MVC Web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652D7-9C8F-4389-8AA0-8BA1AB90E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37B87-7C01-49C6-83AA-05F096E02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427269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on the Models folder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Add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Class…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7B20E-85C0-4FCF-AEC2-7AE6F34B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87" y="2752725"/>
            <a:ext cx="6534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dirty="0"/>
              <a:t>No dependences are required. The ones we need are included in “</a:t>
            </a:r>
            <a:r>
              <a:rPr lang="en-GB" dirty="0" err="1"/>
              <a:t>Microsoft.AspNetCore.All</a:t>
            </a:r>
            <a:r>
              <a:rPr lang="en-GB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244338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99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New Item window type in the name of the class (Question) and click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80BEC-344C-45A4-BD57-1C5C411A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74" y="1374756"/>
            <a:ext cx="6693700" cy="4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Question class add two new properties</a:t>
            </a:r>
          </a:p>
          <a:p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ClassroomTrivia.LessonOne.Models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</a:rPr>
              <a:t>Question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Text {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3F4AF-DDE5-4DB2-842F-6D03BD9C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73" y="4569623"/>
            <a:ext cx="40671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on the Controllers folder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Add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Controller…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25884-7DF0-4AEA-B959-083AB7AD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12" y="2743200"/>
            <a:ext cx="6438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4162936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Scaffold window select “MVC Controller with views, using Entity Framework”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FF726-2241-4B41-A79A-65248F3F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8" y="1369908"/>
            <a:ext cx="6700686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0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837449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Model class: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the Question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context class: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Click the + button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Change the name to 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ClassroomTrivia.LessonOne.Data.ClassroomTriviaContext</a:t>
            </a:r>
            <a:r>
              <a:rPr lang="en-GB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Controller name: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QuestionsController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B1661-E7E2-405E-8149-51D7F435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01" y="2048669"/>
            <a:ext cx="5581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list of files that should be added and modified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0CC45-48D5-497E-8F04-8C52A872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99" y="2596356"/>
            <a:ext cx="6181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7529873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the Tools menu click Connect to Database…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2463F-A3A9-4704-85CC-521044E7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4" y="1853406"/>
            <a:ext cx="33337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921670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the Add Connection window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Server name: “.” or “localhost” or “.\MSSQLSERVER01”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Connect to a database</a:t>
            </a:r>
          </a:p>
          <a:p>
            <a:pPr marL="523875" lvl="2" indent="-342900">
              <a:buFont typeface="Arial" panose="020B0604020202020204" pitchFamily="34" charset="0"/>
              <a:buChar char="•"/>
            </a:pPr>
            <a:r>
              <a:rPr lang="en-GB" dirty="0"/>
              <a:t>Select or enter a database name:</a:t>
            </a:r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en-GB" dirty="0"/>
              <a:t>For now we will select master but this will not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should Test Connection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B5601-5988-4985-AB52-A2D88639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20" y="1373417"/>
            <a:ext cx="3941954" cy="46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56759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File menu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Choose New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Project…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 use the shortcut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Ctrl + Shift + 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This requires that your environment settings are set to C# developer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2BEFC-667A-42D4-926A-C3C79F32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49" y="2190750"/>
            <a:ext cx="629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921670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 the Server Explorer window you should see something like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Click your database connection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17527-38AB-4A20-A349-589F8108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21" y="3134519"/>
            <a:ext cx="2914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882048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Now the property window should be populated with a standard connection string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Copy the connection string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7832C-ACFD-4601-B7A4-8EA7408D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99" y="2234406"/>
            <a:ext cx="49815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Open the </a:t>
            </a:r>
            <a:r>
              <a:rPr lang="en-GB" dirty="0" err="1"/>
              <a:t>appsettings.json</a:t>
            </a:r>
            <a:r>
              <a:rPr lang="en-GB" dirty="0"/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Replace the connection string with the one you coped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Change the “Initial </a:t>
            </a:r>
            <a:r>
              <a:rPr lang="en-GB" dirty="0" err="1"/>
              <a:t>Catalog</a:t>
            </a:r>
            <a:r>
              <a:rPr lang="en-GB" dirty="0"/>
              <a:t>” value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from “master”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to “</a:t>
            </a:r>
            <a:r>
              <a:rPr lang="en-GB" dirty="0" err="1"/>
              <a:t>ClassroomTrivia</a:t>
            </a:r>
            <a:r>
              <a:rPr lang="en-GB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4D692-17E5-4DAC-88FF-780DD3DD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11" y="3810000"/>
            <a:ext cx="8420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643798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From Tool menu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Select NuGet Package Manager</a:t>
            </a:r>
          </a:p>
          <a:p>
            <a:pPr marL="523875" lvl="2" indent="-342900">
              <a:buFont typeface="Arial" panose="020B0604020202020204" pitchFamily="34" charset="0"/>
              <a:buChar char="•"/>
            </a:pPr>
            <a:r>
              <a:rPr lang="en-GB" dirty="0"/>
              <a:t>Click Package Manager Console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76063-22FF-4392-BB4F-415A4AAA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49" y="1848644"/>
            <a:ext cx="62198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3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the Package Manager Console type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Add-Migration </a:t>
            </a:r>
            <a:r>
              <a:rPr lang="en-GB" dirty="0" err="1"/>
              <a:t>InitialMigration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successful you should see this message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55F00-9104-40F9-A150-9739BAEB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" y="2313417"/>
            <a:ext cx="11868150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32C5FD-AAA6-44A5-B44C-DBAEF523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6" y="4720496"/>
            <a:ext cx="11887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process should create the following files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D0FEC-36C8-4E94-ACAC-3719DA26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73" y="3186906"/>
            <a:ext cx="4752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process should create the database </a:t>
            </a:r>
            <a:r>
              <a:rPr lang="en-GB" dirty="0" err="1"/>
              <a:t>ClassroomTrivia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D0FEC-36C8-4E94-ACAC-3719DA26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73" y="3186906"/>
            <a:ext cx="4752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8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create database type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Update-Database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F7FD-DCF1-4417-BEEC-00349FB5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0" y="2140972"/>
            <a:ext cx="7947747" cy="44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3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67848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should see now a database called </a:t>
            </a:r>
            <a:r>
              <a:rPr lang="en-GB" dirty="0" err="1"/>
              <a:t>ClassroomTrivia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should contain 2 tables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__</a:t>
            </a:r>
            <a:r>
              <a:rPr lang="en-GB" dirty="0" err="1"/>
              <a:t>EFMigrationsHistory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Question</a:t>
            </a:r>
          </a:p>
          <a:p>
            <a:pPr marL="523875" lvl="2" indent="-342900">
              <a:buFont typeface="Arial" panose="020B0604020202020204" pitchFamily="34" charset="0"/>
              <a:buChar char="•"/>
            </a:pPr>
            <a:r>
              <a:rPr lang="en-GB" dirty="0"/>
              <a:t>By convention the property named &lt;Class/Table name&gt;Id becomes the primary 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B595D-72BA-4E13-8D06-27425D76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98" y="2139156"/>
            <a:ext cx="42957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9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35103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Run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Add “/Questions” to the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Create New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Look in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7F93D-ACD9-4BED-A74B-8763B03B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73" y="1066800"/>
            <a:ext cx="7353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3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84728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left  menu, expand: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Installed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Visual C#</a:t>
            </a:r>
          </a:p>
          <a:p>
            <a:pPr marL="819150" lvl="3" indent="-457200">
              <a:buFont typeface="Arial" panose="020B0604020202020204" pitchFamily="34" charset="0"/>
              <a:buChar char="•"/>
            </a:pPr>
            <a:r>
              <a:rPr lang="en-GB" dirty="0"/>
              <a:t>Web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20C63-046C-4969-865E-C7A5E8F1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99" y="1453356"/>
            <a:ext cx="2390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8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08E3-5DE9-4C86-8B15-3A4E7B6E9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9F2CE-C39D-42EE-915B-212FE925B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Congratulation!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A239-FCDD-4442-B8A9-B5E26F914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74583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3927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middle part select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ASP.NET Core Web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FF22E-6D00-4058-B1C2-3ED84389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24" y="1600994"/>
            <a:ext cx="4324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bottom please name your application and choose a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861EA-91CE-4F85-9F4B-5B5BD1F2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68" y="4686300"/>
            <a:ext cx="89725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2936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1B876-FFCA-4839-9A6B-22721D88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7" y="1369908"/>
            <a:ext cx="6700687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5455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next window choose “Web Application (Model-View-Controller)”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3FB76-45BE-4894-AC2B-6BF09901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4" y="1369908"/>
            <a:ext cx="6609069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4822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this point your Solution Explorer window should look like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You should be able to build and run the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DFAA2-B645-4077-A3D5-B3853DD7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699" y="1533525"/>
            <a:ext cx="3381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71024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Running the solution should open a browser looking something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BBB89-FB07-4E33-88C4-12F03B90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521890"/>
            <a:ext cx="4292599" cy="54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03148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375</TotalTime>
  <Words>655</Words>
  <Application>Microsoft Office PowerPoint</Application>
  <PresentationFormat>Widescreen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Franklin Gothic Book</vt:lpstr>
      <vt:lpstr>ING Me</vt:lpstr>
      <vt:lpstr>Tw Cen MT</vt:lpstr>
      <vt:lpstr>Levi9.2017</vt:lpstr>
      <vt:lpstr>Lesson One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Adding Model Class</vt:lpstr>
      <vt:lpstr>Adding Dependences</vt:lpstr>
      <vt:lpstr>Adding Model Class</vt:lpstr>
      <vt:lpstr>Adding Model Class</vt:lpstr>
      <vt:lpstr>Adding Controller</vt:lpstr>
      <vt:lpstr>Adding Controller</vt:lpstr>
      <vt:lpstr>Adding Controller</vt:lpstr>
      <vt:lpstr>Adding Controller</vt:lpstr>
      <vt:lpstr>Adding Database Connection</vt:lpstr>
      <vt:lpstr>Adding Database Connection</vt:lpstr>
      <vt:lpstr>Adding Database Connection</vt:lpstr>
      <vt:lpstr>Adding Database Connection</vt:lpstr>
      <vt:lpstr>Adding Database Connection</vt:lpstr>
      <vt:lpstr>Create Database</vt:lpstr>
      <vt:lpstr>Create Database</vt:lpstr>
      <vt:lpstr>Create Database</vt:lpstr>
      <vt:lpstr>Create Database</vt:lpstr>
      <vt:lpstr>Create Database</vt:lpstr>
      <vt:lpstr>Create Database</vt:lpstr>
      <vt:lpstr>Final Test</vt:lpstr>
      <vt:lpstr>Lesson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One</dc:title>
  <dc:creator>Dragos Rosca</dc:creator>
  <cp:lastModifiedBy>Dragos Rosca</cp:lastModifiedBy>
  <cp:revision>30</cp:revision>
  <dcterms:created xsi:type="dcterms:W3CDTF">2018-06-19T10:10:17Z</dcterms:created>
  <dcterms:modified xsi:type="dcterms:W3CDTF">2018-06-19T20:35:11Z</dcterms:modified>
</cp:coreProperties>
</file>