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>
          <p15:clr>
            <a:srgbClr val="A4A3A4"/>
          </p15:clr>
        </p15:guide>
        <p15:guide id="8" pos="4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102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0390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5184774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37940177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3"/>
          </p:nvPr>
        </p:nvSpPr>
        <p:spPr>
          <a:xfrm>
            <a:off x="6348413" y="1544638"/>
            <a:ext cx="518477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3" y="1544638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348413" y="1544638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58813" y="3973926"/>
            <a:ext cx="518477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348413" y="3973926"/>
            <a:ext cx="5185405" cy="204587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5240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280">
          <p15:clr>
            <a:srgbClr val="FBAE40"/>
          </p15:clr>
        </p15:guide>
        <p15:guide id="3" orient="horz" pos="24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0"/>
          </p:nvPr>
        </p:nvSpPr>
        <p:spPr>
          <a:xfrm>
            <a:off x="658814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Content Placeholder 3"/>
          <p:cNvSpPr>
            <a:spLocks noGrp="1"/>
          </p:cNvSpPr>
          <p:nvPr>
            <p:ph sz="quarter" idx="21"/>
          </p:nvPr>
        </p:nvSpPr>
        <p:spPr>
          <a:xfrm>
            <a:off x="658814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5" name="Content Placeholder 3"/>
          <p:cNvSpPr>
            <a:spLocks noGrp="1"/>
          </p:cNvSpPr>
          <p:nvPr>
            <p:ph sz="quarter" idx="22"/>
          </p:nvPr>
        </p:nvSpPr>
        <p:spPr>
          <a:xfrm>
            <a:off x="8078788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6" name="Content Placeholder 3"/>
          <p:cNvSpPr>
            <a:spLocks noGrp="1"/>
          </p:cNvSpPr>
          <p:nvPr>
            <p:ph sz="quarter" idx="23"/>
          </p:nvPr>
        </p:nvSpPr>
        <p:spPr>
          <a:xfrm>
            <a:off x="8078788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24"/>
          </p:nvPr>
        </p:nvSpPr>
        <p:spPr>
          <a:xfrm>
            <a:off x="4368801" y="1544638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25"/>
          </p:nvPr>
        </p:nvSpPr>
        <p:spPr>
          <a:xfrm>
            <a:off x="4368801" y="3940916"/>
            <a:ext cx="3454400" cy="207888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195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2"/>
          </p:nvPr>
        </p:nvSpPr>
        <p:spPr>
          <a:xfrm>
            <a:off x="658814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28"/>
          </p:nvPr>
        </p:nvSpPr>
        <p:spPr>
          <a:xfrm>
            <a:off x="658814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9"/>
          </p:nvPr>
        </p:nvSpPr>
        <p:spPr>
          <a:xfrm>
            <a:off x="4368801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30"/>
          </p:nvPr>
        </p:nvSpPr>
        <p:spPr>
          <a:xfrm>
            <a:off x="4368801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31"/>
          </p:nvPr>
        </p:nvSpPr>
        <p:spPr>
          <a:xfrm>
            <a:off x="8078788" y="1544638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Content Placeholder 3"/>
          <p:cNvSpPr>
            <a:spLocks noGrp="1"/>
          </p:cNvSpPr>
          <p:nvPr>
            <p:ph sz="quarter" idx="32"/>
          </p:nvPr>
        </p:nvSpPr>
        <p:spPr>
          <a:xfrm>
            <a:off x="8078788" y="3940444"/>
            <a:ext cx="3454400" cy="20793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Title of this presentation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7" name="Straight Connector 106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176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3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8" name="Straight Connector 10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1382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chemeClr val="accent4"/>
                </a:solidFill>
              </a:rPr>
              <a:t>’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6" name="Group 95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2326883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9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6" name="Group 9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523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 dirty="0">
                <a:solidFill>
                  <a:srgbClr val="D4D2D2"/>
                </a:solidFill>
              </a:rPr>
              <a:t>’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477977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-2"/>
            <a:ext cx="5843587" cy="6858002"/>
          </a:xfrm>
          <a:custGeom>
            <a:avLst/>
            <a:gdLst>
              <a:gd name="connsiteX0" fmla="*/ 5034304 w 5843587"/>
              <a:gd name="connsiteY0" fmla="*/ 6352964 h 6858001"/>
              <a:gd name="connsiteX1" fmla="*/ 4994816 w 5843587"/>
              <a:gd name="connsiteY1" fmla="*/ 6392626 h 6858001"/>
              <a:gd name="connsiteX2" fmla="*/ 5034304 w 5843587"/>
              <a:gd name="connsiteY2" fmla="*/ 6432288 h 6858001"/>
              <a:gd name="connsiteX3" fmla="*/ 5073792 w 5843587"/>
              <a:gd name="connsiteY3" fmla="*/ 6392626 h 6858001"/>
              <a:gd name="connsiteX4" fmla="*/ 5034304 w 5843587"/>
              <a:gd name="connsiteY4" fmla="*/ 6352964 h 6858001"/>
              <a:gd name="connsiteX5" fmla="*/ 5031821 w 5843587"/>
              <a:gd name="connsiteY5" fmla="*/ 6250330 h 6858001"/>
              <a:gd name="connsiteX6" fmla="*/ 4927244 w 5843587"/>
              <a:gd name="connsiteY6" fmla="*/ 6293859 h 6858001"/>
              <a:gd name="connsiteX7" fmla="*/ 4883137 w 5843587"/>
              <a:gd name="connsiteY7" fmla="*/ 6397330 h 6858001"/>
              <a:gd name="connsiteX8" fmla="*/ 4983446 w 5843587"/>
              <a:gd name="connsiteY8" fmla="*/ 6534339 h 6858001"/>
              <a:gd name="connsiteX9" fmla="*/ 5014036 w 5843587"/>
              <a:gd name="connsiteY9" fmla="*/ 6485815 h 6858001"/>
              <a:gd name="connsiteX10" fmla="*/ 4940050 w 5843587"/>
              <a:gd name="connsiteY10" fmla="*/ 6396616 h 6858001"/>
              <a:gd name="connsiteX11" fmla="*/ 5033244 w 5843587"/>
              <a:gd name="connsiteY11" fmla="*/ 6304563 h 6858001"/>
              <a:gd name="connsiteX12" fmla="*/ 5128573 w 5843587"/>
              <a:gd name="connsiteY12" fmla="*/ 6394475 h 6858001"/>
              <a:gd name="connsiteX13" fmla="*/ 5104385 w 5843587"/>
              <a:gd name="connsiteY13" fmla="*/ 6463693 h 6858001"/>
              <a:gd name="connsiteX14" fmla="*/ 5103673 w 5843587"/>
              <a:gd name="connsiteY14" fmla="*/ 6463693 h 6858001"/>
              <a:gd name="connsiteX15" fmla="*/ 5103673 w 5843587"/>
              <a:gd name="connsiteY15" fmla="*/ 6464407 h 6858001"/>
              <a:gd name="connsiteX16" fmla="*/ 5003365 w 5843587"/>
              <a:gd name="connsiteY16" fmla="*/ 6613547 h 6858001"/>
              <a:gd name="connsiteX17" fmla="*/ 5055298 w 5843587"/>
              <a:gd name="connsiteY17" fmla="*/ 6613547 h 6858001"/>
              <a:gd name="connsiteX18" fmla="*/ 5078774 w 5843587"/>
              <a:gd name="connsiteY18" fmla="*/ 6600703 h 6858001"/>
              <a:gd name="connsiteX19" fmla="*/ 5133553 w 5843587"/>
              <a:gd name="connsiteY19" fmla="*/ 6511504 h 6858001"/>
              <a:gd name="connsiteX20" fmla="*/ 5144224 w 5843587"/>
              <a:gd name="connsiteY20" fmla="*/ 6495091 h 6858001"/>
              <a:gd name="connsiteX21" fmla="*/ 5184774 w 5843587"/>
              <a:gd name="connsiteY21" fmla="*/ 6393048 h 6858001"/>
              <a:gd name="connsiteX22" fmla="*/ 5137821 w 5843587"/>
              <a:gd name="connsiteY22" fmla="*/ 6289578 h 6858001"/>
              <a:gd name="connsiteX23" fmla="*/ 5031821 w 5843587"/>
              <a:gd name="connsiteY23" fmla="*/ 6250330 h 6858001"/>
              <a:gd name="connsiteX24" fmla="*/ 0 w 5843587"/>
              <a:gd name="connsiteY24" fmla="*/ 0 h 6858001"/>
              <a:gd name="connsiteX25" fmla="*/ 5843587 w 5843587"/>
              <a:gd name="connsiteY25" fmla="*/ 0 h 6858001"/>
              <a:gd name="connsiteX26" fmla="*/ 5843587 w 5843587"/>
              <a:gd name="connsiteY26" fmla="*/ 6858001 h 6858001"/>
              <a:gd name="connsiteX27" fmla="*/ 0 w 5843587"/>
              <a:gd name="connsiteY2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843587" h="6858001">
                <a:moveTo>
                  <a:pt x="5034304" y="6352964"/>
                </a:moveTo>
                <a:cubicBezTo>
                  <a:pt x="5012495" y="6352964"/>
                  <a:pt x="4994816" y="6370721"/>
                  <a:pt x="4994816" y="6392626"/>
                </a:cubicBezTo>
                <a:cubicBezTo>
                  <a:pt x="4994816" y="6414531"/>
                  <a:pt x="5012495" y="6432288"/>
                  <a:pt x="5034304" y="6432288"/>
                </a:cubicBezTo>
                <a:cubicBezTo>
                  <a:pt x="5056113" y="6432288"/>
                  <a:pt x="5073792" y="6414531"/>
                  <a:pt x="5073792" y="6392626"/>
                </a:cubicBezTo>
                <a:cubicBezTo>
                  <a:pt x="5073792" y="6370721"/>
                  <a:pt x="5056113" y="6352964"/>
                  <a:pt x="5034304" y="6352964"/>
                </a:cubicBezTo>
                <a:close/>
                <a:moveTo>
                  <a:pt x="5031821" y="6250330"/>
                </a:moveTo>
                <a:cubicBezTo>
                  <a:pt x="4992694" y="6250330"/>
                  <a:pt x="4954989" y="6266029"/>
                  <a:pt x="4927244" y="6293859"/>
                </a:cubicBezTo>
                <a:cubicBezTo>
                  <a:pt x="4898788" y="6321689"/>
                  <a:pt x="4883137" y="6358796"/>
                  <a:pt x="4883137" y="6397330"/>
                </a:cubicBezTo>
                <a:cubicBezTo>
                  <a:pt x="4883137" y="6461553"/>
                  <a:pt x="4922976" y="6515785"/>
                  <a:pt x="4983446" y="6534339"/>
                </a:cubicBezTo>
                <a:cubicBezTo>
                  <a:pt x="5014036" y="6485815"/>
                  <a:pt x="5014036" y="6485815"/>
                  <a:pt x="5014036" y="6485815"/>
                </a:cubicBezTo>
                <a:cubicBezTo>
                  <a:pt x="4971352" y="6477965"/>
                  <a:pt x="4940050" y="6441572"/>
                  <a:pt x="4940050" y="6396616"/>
                </a:cubicBezTo>
                <a:cubicBezTo>
                  <a:pt x="4940050" y="6345951"/>
                  <a:pt x="4981311" y="6304563"/>
                  <a:pt x="5033244" y="6304563"/>
                </a:cubicBezTo>
                <a:cubicBezTo>
                  <a:pt x="5080197" y="6304563"/>
                  <a:pt x="5128573" y="6338102"/>
                  <a:pt x="5128573" y="6394475"/>
                </a:cubicBezTo>
                <a:cubicBezTo>
                  <a:pt x="5128573" y="6420878"/>
                  <a:pt x="5115767" y="6443713"/>
                  <a:pt x="5104385" y="6463693"/>
                </a:cubicBezTo>
                <a:cubicBezTo>
                  <a:pt x="5103673" y="6463693"/>
                  <a:pt x="5103673" y="6463693"/>
                  <a:pt x="5103673" y="6463693"/>
                </a:cubicBezTo>
                <a:cubicBezTo>
                  <a:pt x="5103673" y="6464407"/>
                  <a:pt x="5103673" y="6464407"/>
                  <a:pt x="5103673" y="6464407"/>
                </a:cubicBezTo>
                <a:cubicBezTo>
                  <a:pt x="5003365" y="6613547"/>
                  <a:pt x="5003365" y="6613547"/>
                  <a:pt x="5003365" y="6613547"/>
                </a:cubicBezTo>
                <a:cubicBezTo>
                  <a:pt x="5055298" y="6613547"/>
                  <a:pt x="5055298" y="6613547"/>
                  <a:pt x="5055298" y="6613547"/>
                </a:cubicBezTo>
                <a:cubicBezTo>
                  <a:pt x="5064546" y="6613547"/>
                  <a:pt x="5073794" y="6608552"/>
                  <a:pt x="5078774" y="6600703"/>
                </a:cubicBezTo>
                <a:cubicBezTo>
                  <a:pt x="5133553" y="6511504"/>
                  <a:pt x="5133553" y="6511504"/>
                  <a:pt x="5133553" y="6511504"/>
                </a:cubicBezTo>
                <a:cubicBezTo>
                  <a:pt x="5137110" y="6505795"/>
                  <a:pt x="5140667" y="6500087"/>
                  <a:pt x="5144224" y="6495091"/>
                </a:cubicBezTo>
                <a:cubicBezTo>
                  <a:pt x="5164143" y="6462266"/>
                  <a:pt x="5184774" y="6428014"/>
                  <a:pt x="5184774" y="6393048"/>
                </a:cubicBezTo>
                <a:cubicBezTo>
                  <a:pt x="5184774" y="6340956"/>
                  <a:pt x="5159163" y="6308131"/>
                  <a:pt x="5137821" y="6289578"/>
                </a:cubicBezTo>
                <a:cubicBezTo>
                  <a:pt x="5110076" y="6264602"/>
                  <a:pt x="5070949" y="6250330"/>
                  <a:pt x="5031821" y="6250330"/>
                </a:cubicBezTo>
                <a:close/>
                <a:moveTo>
                  <a:pt x="0" y="0"/>
                </a:moveTo>
                <a:lnTo>
                  <a:pt x="5843587" y="0"/>
                </a:lnTo>
                <a:lnTo>
                  <a:pt x="5843587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5169898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34" name="Group 3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3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772271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7"/>
            <a:ext cx="5184774" cy="447516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6348413" y="333375"/>
            <a:ext cx="5508625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51847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411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-2"/>
            <a:ext cx="5843588" cy="6858002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026094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348413" y="6370641"/>
            <a:ext cx="4753927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78829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48413" y="1544638"/>
            <a:ext cx="5194301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334962" y="333375"/>
            <a:ext cx="5508626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13" y="515833"/>
            <a:ext cx="51736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351371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251922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932160" y="6019800"/>
            <a:ext cx="1259840" cy="8381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0"/>
            <a:ext cx="2971800" cy="6858000"/>
          </a:xfrm>
          <a:custGeom>
            <a:avLst/>
            <a:gdLst>
              <a:gd name="connsiteX0" fmla="*/ 2162517 w 2971800"/>
              <a:gd name="connsiteY0" fmla="*/ 6352962 h 6857999"/>
              <a:gd name="connsiteX1" fmla="*/ 2123029 w 2971800"/>
              <a:gd name="connsiteY1" fmla="*/ 6392624 h 6857999"/>
              <a:gd name="connsiteX2" fmla="*/ 2162517 w 2971800"/>
              <a:gd name="connsiteY2" fmla="*/ 6432286 h 6857999"/>
              <a:gd name="connsiteX3" fmla="*/ 2202005 w 2971800"/>
              <a:gd name="connsiteY3" fmla="*/ 6392624 h 6857999"/>
              <a:gd name="connsiteX4" fmla="*/ 2162517 w 2971800"/>
              <a:gd name="connsiteY4" fmla="*/ 6352962 h 6857999"/>
              <a:gd name="connsiteX5" fmla="*/ 2160034 w 2971800"/>
              <a:gd name="connsiteY5" fmla="*/ 6250328 h 6857999"/>
              <a:gd name="connsiteX6" fmla="*/ 2055457 w 2971800"/>
              <a:gd name="connsiteY6" fmla="*/ 6293857 h 6857999"/>
              <a:gd name="connsiteX7" fmla="*/ 2011350 w 2971800"/>
              <a:gd name="connsiteY7" fmla="*/ 6397328 h 6857999"/>
              <a:gd name="connsiteX8" fmla="*/ 2111659 w 2971800"/>
              <a:gd name="connsiteY8" fmla="*/ 6534337 h 6857999"/>
              <a:gd name="connsiteX9" fmla="*/ 2142249 w 2971800"/>
              <a:gd name="connsiteY9" fmla="*/ 6485813 h 6857999"/>
              <a:gd name="connsiteX10" fmla="*/ 2068263 w 2971800"/>
              <a:gd name="connsiteY10" fmla="*/ 6396614 h 6857999"/>
              <a:gd name="connsiteX11" fmla="*/ 2161457 w 2971800"/>
              <a:gd name="connsiteY11" fmla="*/ 6304561 h 6857999"/>
              <a:gd name="connsiteX12" fmla="*/ 2256786 w 2971800"/>
              <a:gd name="connsiteY12" fmla="*/ 6394473 h 6857999"/>
              <a:gd name="connsiteX13" fmla="*/ 2232598 w 2971800"/>
              <a:gd name="connsiteY13" fmla="*/ 6463691 h 6857999"/>
              <a:gd name="connsiteX14" fmla="*/ 2231886 w 2971800"/>
              <a:gd name="connsiteY14" fmla="*/ 6463691 h 6857999"/>
              <a:gd name="connsiteX15" fmla="*/ 2231886 w 2971800"/>
              <a:gd name="connsiteY15" fmla="*/ 6464405 h 6857999"/>
              <a:gd name="connsiteX16" fmla="*/ 2131578 w 2971800"/>
              <a:gd name="connsiteY16" fmla="*/ 6613545 h 6857999"/>
              <a:gd name="connsiteX17" fmla="*/ 2183511 w 2971800"/>
              <a:gd name="connsiteY17" fmla="*/ 6613545 h 6857999"/>
              <a:gd name="connsiteX18" fmla="*/ 2206987 w 2971800"/>
              <a:gd name="connsiteY18" fmla="*/ 6600701 h 6857999"/>
              <a:gd name="connsiteX19" fmla="*/ 2261766 w 2971800"/>
              <a:gd name="connsiteY19" fmla="*/ 6511502 h 6857999"/>
              <a:gd name="connsiteX20" fmla="*/ 2272437 w 2971800"/>
              <a:gd name="connsiteY20" fmla="*/ 6495089 h 6857999"/>
              <a:gd name="connsiteX21" fmla="*/ 2312987 w 2971800"/>
              <a:gd name="connsiteY21" fmla="*/ 6393046 h 6857999"/>
              <a:gd name="connsiteX22" fmla="*/ 2266034 w 2971800"/>
              <a:gd name="connsiteY22" fmla="*/ 6289576 h 6857999"/>
              <a:gd name="connsiteX23" fmla="*/ 2160034 w 2971800"/>
              <a:gd name="connsiteY23" fmla="*/ 6250328 h 6857999"/>
              <a:gd name="connsiteX24" fmla="*/ 0 w 2971800"/>
              <a:gd name="connsiteY24" fmla="*/ 0 h 6857999"/>
              <a:gd name="connsiteX25" fmla="*/ 2971800 w 2971800"/>
              <a:gd name="connsiteY25" fmla="*/ 0 h 6857999"/>
              <a:gd name="connsiteX26" fmla="*/ 2971800 w 2971800"/>
              <a:gd name="connsiteY26" fmla="*/ 6857999 h 6857999"/>
              <a:gd name="connsiteX27" fmla="*/ 0 w 2971800"/>
              <a:gd name="connsiteY2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71800" h="6857999">
                <a:moveTo>
                  <a:pt x="2162517" y="6352962"/>
                </a:moveTo>
                <a:cubicBezTo>
                  <a:pt x="2140708" y="6352962"/>
                  <a:pt x="2123029" y="6370719"/>
                  <a:pt x="2123029" y="6392624"/>
                </a:cubicBezTo>
                <a:cubicBezTo>
                  <a:pt x="2123029" y="6414529"/>
                  <a:pt x="2140708" y="6432286"/>
                  <a:pt x="2162517" y="6432286"/>
                </a:cubicBezTo>
                <a:cubicBezTo>
                  <a:pt x="2184326" y="6432286"/>
                  <a:pt x="2202005" y="6414529"/>
                  <a:pt x="2202005" y="6392624"/>
                </a:cubicBezTo>
                <a:cubicBezTo>
                  <a:pt x="2202005" y="6370719"/>
                  <a:pt x="2184326" y="6352962"/>
                  <a:pt x="2162517" y="6352962"/>
                </a:cubicBezTo>
                <a:close/>
                <a:moveTo>
                  <a:pt x="2160034" y="6250328"/>
                </a:moveTo>
                <a:cubicBezTo>
                  <a:pt x="2120907" y="6250328"/>
                  <a:pt x="2083202" y="6266027"/>
                  <a:pt x="2055457" y="6293857"/>
                </a:cubicBezTo>
                <a:cubicBezTo>
                  <a:pt x="2027001" y="6321687"/>
                  <a:pt x="2011350" y="6358794"/>
                  <a:pt x="2011350" y="6397328"/>
                </a:cubicBezTo>
                <a:cubicBezTo>
                  <a:pt x="2011350" y="6461551"/>
                  <a:pt x="2051189" y="6515783"/>
                  <a:pt x="2111659" y="6534337"/>
                </a:cubicBezTo>
                <a:cubicBezTo>
                  <a:pt x="2142249" y="6485813"/>
                  <a:pt x="2142249" y="6485813"/>
                  <a:pt x="2142249" y="6485813"/>
                </a:cubicBezTo>
                <a:cubicBezTo>
                  <a:pt x="2099565" y="6477963"/>
                  <a:pt x="2068263" y="6441570"/>
                  <a:pt x="2068263" y="6396614"/>
                </a:cubicBezTo>
                <a:cubicBezTo>
                  <a:pt x="2068263" y="6345949"/>
                  <a:pt x="2109524" y="6304561"/>
                  <a:pt x="2161457" y="6304561"/>
                </a:cubicBezTo>
                <a:cubicBezTo>
                  <a:pt x="2208410" y="6304561"/>
                  <a:pt x="2256786" y="6338100"/>
                  <a:pt x="2256786" y="6394473"/>
                </a:cubicBezTo>
                <a:cubicBezTo>
                  <a:pt x="2256786" y="6420876"/>
                  <a:pt x="2243980" y="6443711"/>
                  <a:pt x="2232598" y="6463691"/>
                </a:cubicBezTo>
                <a:cubicBezTo>
                  <a:pt x="2231886" y="6463691"/>
                  <a:pt x="2231886" y="6463691"/>
                  <a:pt x="2231886" y="6463691"/>
                </a:cubicBezTo>
                <a:cubicBezTo>
                  <a:pt x="2231886" y="6464405"/>
                  <a:pt x="2231886" y="6464405"/>
                  <a:pt x="2231886" y="6464405"/>
                </a:cubicBezTo>
                <a:cubicBezTo>
                  <a:pt x="2131578" y="6613545"/>
                  <a:pt x="2131578" y="6613545"/>
                  <a:pt x="2131578" y="6613545"/>
                </a:cubicBezTo>
                <a:cubicBezTo>
                  <a:pt x="2183511" y="6613545"/>
                  <a:pt x="2183511" y="6613545"/>
                  <a:pt x="2183511" y="6613545"/>
                </a:cubicBezTo>
                <a:cubicBezTo>
                  <a:pt x="2192759" y="6613545"/>
                  <a:pt x="2202007" y="6608550"/>
                  <a:pt x="2206987" y="6600701"/>
                </a:cubicBezTo>
                <a:cubicBezTo>
                  <a:pt x="2261766" y="6511502"/>
                  <a:pt x="2261766" y="6511502"/>
                  <a:pt x="2261766" y="6511502"/>
                </a:cubicBezTo>
                <a:cubicBezTo>
                  <a:pt x="2265323" y="6505793"/>
                  <a:pt x="2268880" y="6500085"/>
                  <a:pt x="2272437" y="6495089"/>
                </a:cubicBezTo>
                <a:cubicBezTo>
                  <a:pt x="2292356" y="6462264"/>
                  <a:pt x="2312987" y="6428012"/>
                  <a:pt x="2312987" y="6393046"/>
                </a:cubicBezTo>
                <a:cubicBezTo>
                  <a:pt x="2312987" y="6340954"/>
                  <a:pt x="2287376" y="6308129"/>
                  <a:pt x="2266034" y="6289576"/>
                </a:cubicBezTo>
                <a:cubicBezTo>
                  <a:pt x="2238289" y="6264600"/>
                  <a:pt x="2199162" y="6250328"/>
                  <a:pt x="2160034" y="6250328"/>
                </a:cubicBezTo>
                <a:close/>
                <a:moveTo>
                  <a:pt x="0" y="0"/>
                </a:moveTo>
                <a:lnTo>
                  <a:pt x="2971800" y="0"/>
                </a:lnTo>
                <a:lnTo>
                  <a:pt x="29718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1" name="Group 2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6" name="Rectangle 4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754864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281985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9220200" y="333375"/>
            <a:ext cx="2636838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1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presentation (Footer Text)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281986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0" y="1"/>
            <a:ext cx="2971799" cy="68580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8"/>
          </p:nvPr>
        </p:nvSpPr>
        <p:spPr>
          <a:xfrm>
            <a:off x="3251202" y="6372229"/>
            <a:ext cx="272256" cy="188119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3573522" y="6370641"/>
            <a:ext cx="7181850" cy="1897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802191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251202" y="1544638"/>
            <a:ext cx="8281986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334962" y="333375"/>
            <a:ext cx="2636837" cy="5686425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2" y="515833"/>
            <a:ext cx="8270872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2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45" name="Rectangle 44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0" y="1"/>
            <a:ext cx="12192000" cy="601980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3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4" name="Rectangle 93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99" name="Group 98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4" name="Rectangle 103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0" name="Straight Arrow Connector 99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9624454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9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bg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61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62" name="Rectangle 161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67" name="Group 166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71" name="Picture 170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2" name="Rectangle 171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68" name="Straight Arrow Connector 167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  <p:sp>
        <p:nvSpPr>
          <p:cNvPr id="147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49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3" name="Group 152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54" name="Straight Connector 15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5" name="Straight Connector 15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6" name="Group 155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8" name="Straight Connector 157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017780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52" name="Group 51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7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9" name="Straight Connector 5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5" name="Rectangle 64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+mj-lt"/>
              </a:rPr>
              <a:t>INSERT IMAGE VIA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Go to TAB </a:t>
            </a:r>
            <a:r>
              <a:rPr lang="en-US" sz="1100" b="1" dirty="0">
                <a:solidFill>
                  <a:schemeClr val="tx1"/>
                </a:solidFill>
              </a:rPr>
              <a:t>“Design” </a:t>
            </a:r>
            <a:r>
              <a:rPr lang="en-US" sz="1100" b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dirty="0">
                <a:solidFill>
                  <a:schemeClr val="tx1"/>
                </a:solidFill>
              </a:rPr>
              <a:t>Click </a:t>
            </a:r>
            <a:r>
              <a:rPr lang="en-US" sz="1100" b="1" dirty="0">
                <a:solidFill>
                  <a:schemeClr val="tx1"/>
                </a:solidFill>
              </a:rPr>
              <a:t>Format Background </a:t>
            </a:r>
            <a:r>
              <a:rPr lang="en-US" sz="1100" b="0" dirty="0">
                <a:solidFill>
                  <a:schemeClr val="tx1"/>
                </a:solidFill>
              </a:rPr>
              <a:t>&gt; </a:t>
            </a:r>
            <a:br>
              <a:rPr lang="en-US" sz="1100" b="0" dirty="0">
                <a:solidFill>
                  <a:schemeClr val="tx1"/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Now click </a:t>
            </a:r>
            <a:r>
              <a:rPr lang="en-US" sz="1100" b="1" dirty="0">
                <a:solidFill>
                  <a:schemeClr val="tx1"/>
                </a:solidFill>
              </a:rPr>
              <a:t>Picture</a:t>
            </a:r>
            <a:r>
              <a:rPr lang="en-US" sz="1100" b="1" baseline="0" dirty="0">
                <a:solidFill>
                  <a:schemeClr val="tx1"/>
                </a:solidFill>
              </a:rPr>
              <a:t> or texture fill </a:t>
            </a:r>
            <a:r>
              <a:rPr lang="en-US" sz="1100" b="0" baseline="0" dirty="0">
                <a:solidFill>
                  <a:schemeClr val="tx1"/>
                </a:solidFill>
              </a:rPr>
              <a:t>&gt;</a:t>
            </a:r>
          </a:p>
          <a:p>
            <a:pPr algn="l"/>
            <a:r>
              <a:rPr lang="en-US" sz="1100" b="0" i="0" baseline="0" dirty="0">
                <a:solidFill>
                  <a:schemeClr val="tx1"/>
                </a:solidFill>
              </a:rPr>
              <a:t>Click </a:t>
            </a:r>
            <a:r>
              <a:rPr lang="en-US" sz="1100" b="1" i="0" baseline="0" dirty="0">
                <a:solidFill>
                  <a:schemeClr val="tx1"/>
                </a:solidFill>
              </a:rPr>
              <a:t>“File” </a:t>
            </a:r>
            <a:r>
              <a:rPr lang="en-US" sz="1100" b="0" i="0" baseline="0" dirty="0">
                <a:solidFill>
                  <a:schemeClr val="tx1"/>
                </a:solidFill>
              </a:rPr>
              <a:t>to browse to </a:t>
            </a:r>
            <a:r>
              <a:rPr lang="en-US" sz="1100" b="0" baseline="0" dirty="0">
                <a:solidFill>
                  <a:schemeClr val="tx1"/>
                </a:solidFill>
              </a:rPr>
              <a:t>your image</a:t>
            </a:r>
          </a:p>
          <a:p>
            <a:pPr algn="l"/>
            <a:r>
              <a:rPr lang="en-US" sz="1100" b="0" baseline="0" dirty="0">
                <a:solidFill>
                  <a:schemeClr val="tx1"/>
                </a:solidFill>
              </a:rPr>
              <a:t>Make sure </a:t>
            </a:r>
            <a:r>
              <a:rPr lang="en-US" sz="1100" b="1" i="0" baseline="0" dirty="0">
                <a:solidFill>
                  <a:schemeClr val="tx1"/>
                </a:solidFill>
              </a:rPr>
              <a:t>“Tile picture as texture”  </a:t>
            </a:r>
            <a:r>
              <a:rPr lang="en-US" sz="1100" b="0" baseline="0" dirty="0">
                <a:solidFill>
                  <a:schemeClr val="tx1"/>
                </a:solidFill>
              </a:rPr>
              <a:t>is ticked</a:t>
            </a:r>
            <a:endParaRPr lang="en-US" sz="1100" b="0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10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112" name="Straight Connector 111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4" name="Group 113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5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8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6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8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0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2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4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0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6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6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8" name="Straight Connector 67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752785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 Slide With Whi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46" name="Group 45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  <a:solidFill>
            <a:schemeClr val="bg1"/>
          </a:solidFill>
        </p:grpSpPr>
        <p:sp>
          <p:nvSpPr>
            <p:cNvPr id="47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0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51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53" name="Straight Connector 5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99" name="Straight Connector 98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59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25069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4" y="1544638"/>
            <a:ext cx="10863260" cy="4475162"/>
          </a:xfr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Edit Disclaimer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34250"/>
            <a:ext cx="12192000" cy="448554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1534250"/>
            <a:ext cx="12192000" cy="448555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1086326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408861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7"/>
          <p:cNvSpPr>
            <a:spLocks noGrp="1"/>
          </p:cNvSpPr>
          <p:nvPr>
            <p:ph type="media" sz="quarter" idx="16" hasCustomPrompt="1"/>
          </p:nvPr>
        </p:nvSpPr>
        <p:spPr>
          <a:xfrm>
            <a:off x="0" y="-8800"/>
            <a:ext cx="12192000" cy="6028601"/>
          </a:xfrm>
          <a:solidFill>
            <a:schemeClr val="tx1"/>
          </a:solidFill>
        </p:spPr>
        <p:txBody>
          <a:bodyPr rIns="648000"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54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6" name="Straight Connector 55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1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113" name="Straight Connector 11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5285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4770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-8800"/>
            <a:ext cx="12192000" cy="6866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80700" y="6032500"/>
            <a:ext cx="1511300" cy="82170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Media Placeholder 91"/>
          <p:cNvSpPr>
            <a:spLocks noGrp="1"/>
          </p:cNvSpPr>
          <p:nvPr>
            <p:ph type="media" sz="quarter" idx="16" hasCustomPrompt="1"/>
          </p:nvPr>
        </p:nvSpPr>
        <p:spPr bwMode="auto">
          <a:xfrm>
            <a:off x="0" y="-8800"/>
            <a:ext cx="12192000" cy="6863007"/>
          </a:xfrm>
          <a:custGeom>
            <a:avLst/>
            <a:gdLst>
              <a:gd name="connsiteX0" fmla="*/ 11382717 w 12192000"/>
              <a:gd name="connsiteY0" fmla="*/ 6361762 h 6863007"/>
              <a:gd name="connsiteX1" fmla="*/ 11343229 w 12192000"/>
              <a:gd name="connsiteY1" fmla="*/ 6401424 h 6863007"/>
              <a:gd name="connsiteX2" fmla="*/ 11382717 w 12192000"/>
              <a:gd name="connsiteY2" fmla="*/ 6441086 h 6863007"/>
              <a:gd name="connsiteX3" fmla="*/ 11422205 w 12192000"/>
              <a:gd name="connsiteY3" fmla="*/ 6401424 h 6863007"/>
              <a:gd name="connsiteX4" fmla="*/ 11382717 w 12192000"/>
              <a:gd name="connsiteY4" fmla="*/ 6361762 h 6863007"/>
              <a:gd name="connsiteX5" fmla="*/ 11380234 w 12192000"/>
              <a:gd name="connsiteY5" fmla="*/ 6259128 h 6863007"/>
              <a:gd name="connsiteX6" fmla="*/ 11275657 w 12192000"/>
              <a:gd name="connsiteY6" fmla="*/ 6302657 h 6863007"/>
              <a:gd name="connsiteX7" fmla="*/ 11231550 w 12192000"/>
              <a:gd name="connsiteY7" fmla="*/ 6406128 h 6863007"/>
              <a:gd name="connsiteX8" fmla="*/ 11331859 w 12192000"/>
              <a:gd name="connsiteY8" fmla="*/ 6543137 h 6863007"/>
              <a:gd name="connsiteX9" fmla="*/ 11362449 w 12192000"/>
              <a:gd name="connsiteY9" fmla="*/ 6494613 h 6863007"/>
              <a:gd name="connsiteX10" fmla="*/ 11288463 w 12192000"/>
              <a:gd name="connsiteY10" fmla="*/ 6405414 h 6863007"/>
              <a:gd name="connsiteX11" fmla="*/ 11381657 w 12192000"/>
              <a:gd name="connsiteY11" fmla="*/ 6313361 h 6863007"/>
              <a:gd name="connsiteX12" fmla="*/ 11476986 w 12192000"/>
              <a:gd name="connsiteY12" fmla="*/ 6403273 h 6863007"/>
              <a:gd name="connsiteX13" fmla="*/ 11452798 w 12192000"/>
              <a:gd name="connsiteY13" fmla="*/ 6472491 h 6863007"/>
              <a:gd name="connsiteX14" fmla="*/ 11452086 w 12192000"/>
              <a:gd name="connsiteY14" fmla="*/ 6472491 h 6863007"/>
              <a:gd name="connsiteX15" fmla="*/ 11452086 w 12192000"/>
              <a:gd name="connsiteY15" fmla="*/ 6473205 h 6863007"/>
              <a:gd name="connsiteX16" fmla="*/ 11351778 w 12192000"/>
              <a:gd name="connsiteY16" fmla="*/ 6622345 h 6863007"/>
              <a:gd name="connsiteX17" fmla="*/ 11403711 w 12192000"/>
              <a:gd name="connsiteY17" fmla="*/ 6622345 h 6863007"/>
              <a:gd name="connsiteX18" fmla="*/ 11427187 w 12192000"/>
              <a:gd name="connsiteY18" fmla="*/ 6609501 h 6863007"/>
              <a:gd name="connsiteX19" fmla="*/ 11481966 w 12192000"/>
              <a:gd name="connsiteY19" fmla="*/ 6520302 h 6863007"/>
              <a:gd name="connsiteX20" fmla="*/ 11492637 w 12192000"/>
              <a:gd name="connsiteY20" fmla="*/ 6503889 h 6863007"/>
              <a:gd name="connsiteX21" fmla="*/ 11533187 w 12192000"/>
              <a:gd name="connsiteY21" fmla="*/ 6401846 h 6863007"/>
              <a:gd name="connsiteX22" fmla="*/ 11486234 w 12192000"/>
              <a:gd name="connsiteY22" fmla="*/ 6298376 h 6863007"/>
              <a:gd name="connsiteX23" fmla="*/ 11380234 w 12192000"/>
              <a:gd name="connsiteY23" fmla="*/ 6259128 h 6863007"/>
              <a:gd name="connsiteX24" fmla="*/ 0 w 12192000"/>
              <a:gd name="connsiteY24" fmla="*/ 0 h 6863007"/>
              <a:gd name="connsiteX25" fmla="*/ 12192000 w 12192000"/>
              <a:gd name="connsiteY25" fmla="*/ 0 h 6863007"/>
              <a:gd name="connsiteX26" fmla="*/ 12192000 w 12192000"/>
              <a:gd name="connsiteY26" fmla="*/ 6863007 h 6863007"/>
              <a:gd name="connsiteX27" fmla="*/ 0 w 12192000"/>
              <a:gd name="connsiteY27" fmla="*/ 6863007 h 686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63007">
                <a:moveTo>
                  <a:pt x="11382717" y="6361762"/>
                </a:moveTo>
                <a:cubicBezTo>
                  <a:pt x="11360908" y="6361762"/>
                  <a:pt x="11343229" y="6379519"/>
                  <a:pt x="11343229" y="6401424"/>
                </a:cubicBezTo>
                <a:cubicBezTo>
                  <a:pt x="11343229" y="6423329"/>
                  <a:pt x="11360908" y="6441086"/>
                  <a:pt x="11382717" y="6441086"/>
                </a:cubicBezTo>
                <a:cubicBezTo>
                  <a:pt x="11404526" y="6441086"/>
                  <a:pt x="11422205" y="6423329"/>
                  <a:pt x="11422205" y="6401424"/>
                </a:cubicBezTo>
                <a:cubicBezTo>
                  <a:pt x="11422205" y="6379519"/>
                  <a:pt x="11404526" y="6361762"/>
                  <a:pt x="11382717" y="6361762"/>
                </a:cubicBezTo>
                <a:close/>
                <a:moveTo>
                  <a:pt x="11380234" y="6259128"/>
                </a:moveTo>
                <a:cubicBezTo>
                  <a:pt x="11341107" y="6259128"/>
                  <a:pt x="11303402" y="6274827"/>
                  <a:pt x="11275657" y="6302657"/>
                </a:cubicBezTo>
                <a:cubicBezTo>
                  <a:pt x="11247201" y="6330487"/>
                  <a:pt x="11231550" y="6367594"/>
                  <a:pt x="11231550" y="6406128"/>
                </a:cubicBezTo>
                <a:cubicBezTo>
                  <a:pt x="11231550" y="6470351"/>
                  <a:pt x="11271389" y="6524583"/>
                  <a:pt x="11331859" y="6543137"/>
                </a:cubicBezTo>
                <a:cubicBezTo>
                  <a:pt x="11362449" y="6494613"/>
                  <a:pt x="11362449" y="6494613"/>
                  <a:pt x="11362449" y="6494613"/>
                </a:cubicBezTo>
                <a:cubicBezTo>
                  <a:pt x="11319765" y="6486763"/>
                  <a:pt x="11288463" y="6450370"/>
                  <a:pt x="11288463" y="6405414"/>
                </a:cubicBezTo>
                <a:cubicBezTo>
                  <a:pt x="11288463" y="6354749"/>
                  <a:pt x="11329724" y="6313361"/>
                  <a:pt x="11381657" y="6313361"/>
                </a:cubicBezTo>
                <a:cubicBezTo>
                  <a:pt x="11428610" y="6313361"/>
                  <a:pt x="11476986" y="6346900"/>
                  <a:pt x="11476986" y="6403273"/>
                </a:cubicBezTo>
                <a:cubicBezTo>
                  <a:pt x="11476986" y="6429676"/>
                  <a:pt x="11464180" y="6452511"/>
                  <a:pt x="11452798" y="6472491"/>
                </a:cubicBezTo>
                <a:cubicBezTo>
                  <a:pt x="11452086" y="6472491"/>
                  <a:pt x="11452086" y="6472491"/>
                  <a:pt x="11452086" y="6472491"/>
                </a:cubicBezTo>
                <a:cubicBezTo>
                  <a:pt x="11452086" y="6473205"/>
                  <a:pt x="11452086" y="6473205"/>
                  <a:pt x="11452086" y="6473205"/>
                </a:cubicBezTo>
                <a:cubicBezTo>
                  <a:pt x="11351778" y="6622345"/>
                  <a:pt x="11351778" y="6622345"/>
                  <a:pt x="11351778" y="6622345"/>
                </a:cubicBezTo>
                <a:cubicBezTo>
                  <a:pt x="11403711" y="6622345"/>
                  <a:pt x="11403711" y="6622345"/>
                  <a:pt x="11403711" y="6622345"/>
                </a:cubicBezTo>
                <a:cubicBezTo>
                  <a:pt x="11412959" y="6622345"/>
                  <a:pt x="11422207" y="6617350"/>
                  <a:pt x="11427187" y="6609501"/>
                </a:cubicBezTo>
                <a:cubicBezTo>
                  <a:pt x="11481966" y="6520302"/>
                  <a:pt x="11481966" y="6520302"/>
                  <a:pt x="11481966" y="6520302"/>
                </a:cubicBezTo>
                <a:cubicBezTo>
                  <a:pt x="11485523" y="6514593"/>
                  <a:pt x="11489080" y="6508885"/>
                  <a:pt x="11492637" y="6503889"/>
                </a:cubicBezTo>
                <a:cubicBezTo>
                  <a:pt x="11512556" y="6471064"/>
                  <a:pt x="11533187" y="6436812"/>
                  <a:pt x="11533187" y="6401846"/>
                </a:cubicBezTo>
                <a:cubicBezTo>
                  <a:pt x="11533187" y="6349754"/>
                  <a:pt x="11507576" y="6316929"/>
                  <a:pt x="11486234" y="6298376"/>
                </a:cubicBezTo>
                <a:cubicBezTo>
                  <a:pt x="11458489" y="6273400"/>
                  <a:pt x="11419362" y="6259128"/>
                  <a:pt x="11380234" y="6259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3007"/>
                </a:lnTo>
                <a:lnTo>
                  <a:pt x="0" y="6863007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Ins="648000"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on icon left </a:t>
            </a:r>
            <a:br>
              <a:rPr lang="nl-NL" dirty="0"/>
            </a:br>
            <a:r>
              <a:rPr lang="nl-NL" dirty="0"/>
              <a:t>to insert media</a:t>
            </a:r>
          </a:p>
        </p:txBody>
      </p:sp>
    </p:spTree>
    <p:extLst>
      <p:ext uri="{BB962C8B-B14F-4D97-AF65-F5344CB8AC3E}">
        <p14:creationId xmlns:p14="http://schemas.microsoft.com/office/powerpoint/2010/main" val="21634606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2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39" name="Rectangle 13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1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Questions</a:t>
            </a:r>
          </a:p>
        </p:txBody>
      </p:sp>
      <p:sp>
        <p:nvSpPr>
          <p:cNvPr id="93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3" name="Group 102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4" name="Straight Connector 103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0008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6142037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6142037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6142037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rgbClr val="A8A8A8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6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3" y="5619202"/>
            <a:ext cx="6142036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lang="en-GB" sz="15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noProof="0" dirty="0"/>
              <a:t>Click to edit presenter name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7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4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5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7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9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3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6" name="Rectangle 135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9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1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2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3" name="Rectangle 142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5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60" name="Rectangle 104"/>
          <p:cNvSpPr>
            <a:spLocks noChangeArrowheads="1"/>
          </p:cNvSpPr>
          <p:nvPr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61" name="Rectangle 104"/>
          <p:cNvSpPr>
            <a:spLocks noChangeArrowheads="1"/>
          </p:cNvSpPr>
          <p:nvPr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162" name="Rectangle 104"/>
          <p:cNvSpPr>
            <a:spLocks noChangeArrowheads="1"/>
          </p:cNvSpPr>
          <p:nvPr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64" name="Straight Connector 16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5" name="Straight Connector 164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6" name="Group 165"/>
          <p:cNvGrpSpPr/>
          <p:nvPr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67" name="Straight Connector 166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68" name="Straight Connector 167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69" name="Group 168"/>
          <p:cNvGrpSpPr/>
          <p:nvPr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70" name="Straight Connector 169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1" name="Straight Connector 17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72" name="Rectangle 104"/>
          <p:cNvSpPr>
            <a:spLocks noChangeArrowheads="1"/>
          </p:cNvSpPr>
          <p:nvPr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74" name="Straight Connector 173"/>
            <p:cNvCxnSpPr/>
            <p:nvPr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1" name="Group 100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0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03" name="Rectangle 10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8" name="Group 10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76" name="Rectangle 17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9" name="Straight Arrow Connector 10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609050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Rectangle 64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9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90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1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1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2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2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2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31" name="Rectangle 13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33" name="Rectangle 13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3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3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4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45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4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26743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61" name="Group 60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97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chemeClr val="accent4"/>
                </a:solidFill>
              </a:rPr>
              <a:t>?</a:t>
            </a:r>
            <a:endParaRPr lang="en-GB" sz="19900" dirty="0">
              <a:solidFill>
                <a:schemeClr val="accent4"/>
              </a:solidFill>
            </a:endParaRPr>
          </a:p>
        </p:txBody>
      </p:sp>
      <p:sp>
        <p:nvSpPr>
          <p:cNvPr id="98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102" name="Straight Connector 10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4" name="Group 103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5" name="Straight Connector 104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22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23" name="Rectangle 122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6" name="Picture 1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8" name="Group 127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32" name="Picture 131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33" name="Rectangle 132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9" name="Straight Arrow Connector 128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39532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grpSp>
        <p:nvGrpSpPr>
          <p:cNvPr id="57" name="Group 56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58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1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2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3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69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1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2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3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5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77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3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5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9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 </a:t>
            </a:r>
          </a:p>
        </p:txBody>
      </p:sp>
      <p:sp>
        <p:nvSpPr>
          <p:cNvPr id="9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Questions</a:t>
            </a:r>
          </a:p>
        </p:txBody>
      </p: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95" name="Rectangle 104"/>
          <p:cNvSpPr>
            <a:spLocks noChangeArrowheads="1"/>
          </p:cNvSpPr>
          <p:nvPr/>
        </p:nvSpPr>
        <p:spPr bwMode="gray">
          <a:xfrm flipH="1">
            <a:off x="-3101356" y="3119578"/>
            <a:ext cx="3018791" cy="5308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1 LINE OF TEXT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3101342" y="3119579"/>
            <a:ext cx="3018791" cy="522270"/>
            <a:chOff x="-460208" y="1245102"/>
            <a:chExt cx="377657" cy="522270"/>
          </a:xfrm>
        </p:grpSpPr>
        <p:cxnSp>
          <p:nvCxnSpPr>
            <p:cNvPr id="97" name="Straight Connector 9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8" name="Straight Connector 97"/>
            <p:cNvCxnSpPr/>
            <p:nvPr/>
          </p:nvCxnSpPr>
          <p:spPr bwMode="gray">
            <a:xfrm flipH="1">
              <a:off x="-460208" y="124510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9" name="Group 98"/>
          <p:cNvGrpSpPr/>
          <p:nvPr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100" name="Straight Connector 9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1" name="Straight Connector 10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02" name="Title 1"/>
          <p:cNvSpPr txBox="1">
            <a:spLocks/>
          </p:cNvSpPr>
          <p:nvPr/>
        </p:nvSpPr>
        <p:spPr bwMode="gray">
          <a:xfrm>
            <a:off x="619172" y="1316161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nl-NL" sz="19900" noProof="0" dirty="0">
                <a:solidFill>
                  <a:srgbClr val="D4D2D2"/>
                </a:solidFill>
              </a:rPr>
              <a:t>?</a:t>
            </a:r>
            <a:endParaRPr lang="en-GB" sz="19900" dirty="0">
              <a:solidFill>
                <a:srgbClr val="D4D2D2"/>
              </a:solidFill>
            </a:endParaRPr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118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119" name="Rectangle 118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24" name="Group 123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29" name="Rectangle 128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25" name="Straight Arrow Connector 124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049711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924883" y="2485894"/>
            <a:ext cx="4169881" cy="1760986"/>
            <a:chOff x="6924883" y="2485894"/>
            <a:chExt cx="4169881" cy="1760986"/>
          </a:xfrm>
        </p:grpSpPr>
        <p:sp>
          <p:nvSpPr>
            <p:cNvPr id="32" name="Freeform 5"/>
            <p:cNvSpPr>
              <a:spLocks/>
            </p:cNvSpPr>
            <p:nvPr/>
          </p:nvSpPr>
          <p:spPr bwMode="auto">
            <a:xfrm>
              <a:off x="6924883" y="2485894"/>
              <a:ext cx="1408789" cy="1704501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444872" y="2967673"/>
              <a:ext cx="368810" cy="37213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8629384" y="2710171"/>
              <a:ext cx="141212" cy="5598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8840370" y="2818155"/>
              <a:ext cx="465166" cy="465166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9322150" y="2834768"/>
              <a:ext cx="526635" cy="435262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9895300" y="2834768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8626062" y="3369709"/>
              <a:ext cx="440247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9165987" y="3379677"/>
              <a:ext cx="139550" cy="435262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9406876" y="3369709"/>
              <a:ext cx="438585" cy="44523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1" name="Freeform 14"/>
            <p:cNvSpPr>
              <a:spLocks noEditPoints="1"/>
            </p:cNvSpPr>
            <p:nvPr/>
          </p:nvSpPr>
          <p:spPr bwMode="auto">
            <a:xfrm>
              <a:off x="9915235" y="3366386"/>
              <a:ext cx="463505" cy="461843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8632707" y="3999345"/>
              <a:ext cx="154502" cy="191051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3" name="Freeform 16"/>
            <p:cNvSpPr>
              <a:spLocks noEditPoints="1"/>
            </p:cNvSpPr>
            <p:nvPr/>
          </p:nvSpPr>
          <p:spPr bwMode="auto">
            <a:xfrm>
              <a:off x="8773917" y="4045861"/>
              <a:ext cx="122937" cy="147857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8920112" y="4045861"/>
              <a:ext cx="119614" cy="147857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9066308" y="3999345"/>
              <a:ext cx="112969" cy="191051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9215826" y="4045861"/>
              <a:ext cx="112969" cy="144534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7" name="Freeform 20"/>
            <p:cNvSpPr>
              <a:spLocks noEditPoints="1"/>
            </p:cNvSpPr>
            <p:nvPr/>
          </p:nvSpPr>
          <p:spPr bwMode="auto">
            <a:xfrm>
              <a:off x="9355376" y="4045861"/>
              <a:ext cx="127921" cy="147857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9516522" y="3999345"/>
              <a:ext cx="23258" cy="191051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9566361" y="4045861"/>
              <a:ext cx="129582" cy="147857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9715879" y="4049184"/>
              <a:ext cx="122937" cy="197696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9862074" y="4049184"/>
              <a:ext cx="126259" cy="197696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10083028" y="3992700"/>
              <a:ext cx="149518" cy="204341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3" name="Freeform 26"/>
            <p:cNvSpPr>
              <a:spLocks noEditPoints="1"/>
            </p:cNvSpPr>
            <p:nvPr/>
          </p:nvSpPr>
          <p:spPr bwMode="auto">
            <a:xfrm>
              <a:off x="10259126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10418612" y="4045861"/>
              <a:ext cx="66452" cy="144534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10491709" y="4049184"/>
              <a:ext cx="126259" cy="141212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6" name="Freeform 29"/>
            <p:cNvSpPr>
              <a:spLocks noEditPoints="1"/>
            </p:cNvSpPr>
            <p:nvPr/>
          </p:nvSpPr>
          <p:spPr bwMode="auto">
            <a:xfrm>
              <a:off x="10641227" y="3999345"/>
              <a:ext cx="23258" cy="191051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10694389" y="4045861"/>
              <a:ext cx="117953" cy="147857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8" name="Freeform 31"/>
            <p:cNvSpPr>
              <a:spLocks noEditPoints="1"/>
            </p:cNvSpPr>
            <p:nvPr/>
          </p:nvSpPr>
          <p:spPr bwMode="auto">
            <a:xfrm>
              <a:off x="10832278" y="4045861"/>
              <a:ext cx="126259" cy="147857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10981795" y="4045861"/>
              <a:ext cx="112969" cy="147857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6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6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7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6" name="Rectangle 115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8" name="Rectangle 117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1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3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5" name="Rectangle 124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sp>
        <p:nvSpPr>
          <p:cNvPr id="81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83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87" name="Straight Connector 86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89" name="Group 88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90" name="Straight Connector 89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1" name="Straight Connector 90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37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39" name="Straight Connector 138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0" name="Straight Connector 139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47" name="Straight Connector 146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48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49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  <p:sp>
        <p:nvSpPr>
          <p:cNvPr id="168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169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70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71" name="Group 17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bg2"/>
          </a:solidFill>
        </p:grpSpPr>
        <p:sp>
          <p:nvSpPr>
            <p:cNvPr id="17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7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9963065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096000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dirty="0" err="1">
              <a:solidFill>
                <a:schemeClr val="tx1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58812" y="1071321"/>
            <a:ext cx="4970463" cy="1840326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END title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924883" y="2485894"/>
            <a:ext cx="4169881" cy="1760986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4" name="Rectangle 12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89" name="Freeform 137"/>
          <p:cNvSpPr>
            <a:spLocks noEditPoints="1"/>
          </p:cNvSpPr>
          <p:nvPr/>
        </p:nvSpPr>
        <p:spPr bwMode="auto">
          <a:xfrm>
            <a:off x="1016313" y="6038855"/>
            <a:ext cx="237459" cy="238258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100 w 291"/>
              <a:gd name="T19" fmla="*/ 226 h 291"/>
              <a:gd name="T20" fmla="*/ 67 w 291"/>
              <a:gd name="T21" fmla="*/ 226 h 291"/>
              <a:gd name="T22" fmla="*/ 67 w 291"/>
              <a:gd name="T23" fmla="*/ 118 h 291"/>
              <a:gd name="T24" fmla="*/ 100 w 291"/>
              <a:gd name="T25" fmla="*/ 118 h 291"/>
              <a:gd name="T26" fmla="*/ 100 w 291"/>
              <a:gd name="T27" fmla="*/ 226 h 291"/>
              <a:gd name="T28" fmla="*/ 83 w 291"/>
              <a:gd name="T29" fmla="*/ 103 h 291"/>
              <a:gd name="T30" fmla="*/ 64 w 291"/>
              <a:gd name="T31" fmla="*/ 83 h 291"/>
              <a:gd name="T32" fmla="*/ 83 w 291"/>
              <a:gd name="T33" fmla="*/ 64 h 291"/>
              <a:gd name="T34" fmla="*/ 103 w 291"/>
              <a:gd name="T35" fmla="*/ 83 h 291"/>
              <a:gd name="T36" fmla="*/ 83 w 291"/>
              <a:gd name="T37" fmla="*/ 103 h 291"/>
              <a:gd name="T38" fmla="*/ 227 w 291"/>
              <a:gd name="T39" fmla="*/ 226 h 291"/>
              <a:gd name="T40" fmla="*/ 193 w 291"/>
              <a:gd name="T41" fmla="*/ 226 h 291"/>
              <a:gd name="T42" fmla="*/ 193 w 291"/>
              <a:gd name="T43" fmla="*/ 174 h 291"/>
              <a:gd name="T44" fmla="*/ 175 w 291"/>
              <a:gd name="T45" fmla="*/ 145 h 291"/>
              <a:gd name="T46" fmla="*/ 155 w 291"/>
              <a:gd name="T47" fmla="*/ 173 h 291"/>
              <a:gd name="T48" fmla="*/ 155 w 291"/>
              <a:gd name="T49" fmla="*/ 226 h 291"/>
              <a:gd name="T50" fmla="*/ 121 w 291"/>
              <a:gd name="T51" fmla="*/ 226 h 291"/>
              <a:gd name="T52" fmla="*/ 121 w 291"/>
              <a:gd name="T53" fmla="*/ 118 h 291"/>
              <a:gd name="T54" fmla="*/ 154 w 291"/>
              <a:gd name="T55" fmla="*/ 118 h 291"/>
              <a:gd name="T56" fmla="*/ 154 w 291"/>
              <a:gd name="T57" fmla="*/ 133 h 291"/>
              <a:gd name="T58" fmla="*/ 154 w 291"/>
              <a:gd name="T59" fmla="*/ 133 h 291"/>
              <a:gd name="T60" fmla="*/ 186 w 291"/>
              <a:gd name="T61" fmla="*/ 115 h 291"/>
              <a:gd name="T62" fmla="*/ 227 w 291"/>
              <a:gd name="T63" fmla="*/ 167 h 291"/>
              <a:gd name="T64" fmla="*/ 227 w 291"/>
              <a:gd name="T65" fmla="*/ 2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100" y="226"/>
                </a:moveTo>
                <a:cubicBezTo>
                  <a:pt x="67" y="226"/>
                  <a:pt x="67" y="226"/>
                  <a:pt x="67" y="2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100" y="118"/>
                  <a:pt x="100" y="118"/>
                  <a:pt x="100" y="118"/>
                </a:cubicBezTo>
                <a:lnTo>
                  <a:pt x="100" y="226"/>
                </a:lnTo>
                <a:close/>
                <a:moveTo>
                  <a:pt x="83" y="103"/>
                </a:moveTo>
                <a:cubicBezTo>
                  <a:pt x="73" y="103"/>
                  <a:pt x="64" y="94"/>
                  <a:pt x="64" y="83"/>
                </a:cubicBezTo>
                <a:cubicBezTo>
                  <a:pt x="64" y="73"/>
                  <a:pt x="73" y="64"/>
                  <a:pt x="83" y="64"/>
                </a:cubicBezTo>
                <a:cubicBezTo>
                  <a:pt x="94" y="64"/>
                  <a:pt x="103" y="73"/>
                  <a:pt x="103" y="83"/>
                </a:cubicBezTo>
                <a:cubicBezTo>
                  <a:pt x="103" y="94"/>
                  <a:pt x="94" y="103"/>
                  <a:pt x="83" y="103"/>
                </a:cubicBezTo>
                <a:close/>
                <a:moveTo>
                  <a:pt x="227" y="226"/>
                </a:moveTo>
                <a:cubicBezTo>
                  <a:pt x="193" y="226"/>
                  <a:pt x="193" y="226"/>
                  <a:pt x="193" y="226"/>
                </a:cubicBezTo>
                <a:cubicBezTo>
                  <a:pt x="193" y="174"/>
                  <a:pt x="193" y="174"/>
                  <a:pt x="193" y="174"/>
                </a:cubicBezTo>
                <a:cubicBezTo>
                  <a:pt x="193" y="161"/>
                  <a:pt x="193" y="145"/>
                  <a:pt x="175" y="145"/>
                </a:cubicBezTo>
                <a:cubicBezTo>
                  <a:pt x="158" y="145"/>
                  <a:pt x="155" y="159"/>
                  <a:pt x="155" y="173"/>
                </a:cubicBezTo>
                <a:cubicBezTo>
                  <a:pt x="155" y="226"/>
                  <a:pt x="155" y="226"/>
                  <a:pt x="155" y="226"/>
                </a:cubicBezTo>
                <a:cubicBezTo>
                  <a:pt x="121" y="226"/>
                  <a:pt x="121" y="226"/>
                  <a:pt x="121" y="226"/>
                </a:cubicBezTo>
                <a:cubicBezTo>
                  <a:pt x="121" y="118"/>
                  <a:pt x="121" y="118"/>
                  <a:pt x="121" y="11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4" y="133"/>
                  <a:pt x="154" y="133"/>
                  <a:pt x="154" y="133"/>
                </a:cubicBezTo>
                <a:cubicBezTo>
                  <a:pt x="159" y="124"/>
                  <a:pt x="170" y="115"/>
                  <a:pt x="186" y="115"/>
                </a:cubicBezTo>
                <a:cubicBezTo>
                  <a:pt x="220" y="115"/>
                  <a:pt x="227" y="138"/>
                  <a:pt x="227" y="167"/>
                </a:cubicBezTo>
                <a:lnTo>
                  <a:pt x="227" y="22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dirty="0"/>
          </a:p>
        </p:txBody>
      </p:sp>
      <p:sp>
        <p:nvSpPr>
          <p:cNvPr id="90" name="Freeform 160"/>
          <p:cNvSpPr>
            <a:spLocks/>
          </p:cNvSpPr>
          <p:nvPr/>
        </p:nvSpPr>
        <p:spPr bwMode="auto">
          <a:xfrm>
            <a:off x="665086" y="6038855"/>
            <a:ext cx="237859" cy="238258"/>
          </a:xfrm>
          <a:custGeom>
            <a:avLst/>
            <a:gdLst>
              <a:gd name="T0" fmla="*/ 234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141 w 291"/>
              <a:gd name="T11" fmla="*/ 291 h 291"/>
              <a:gd name="T12" fmla="*/ 141 w 291"/>
              <a:gd name="T13" fmla="*/ 183 h 291"/>
              <a:gd name="T14" fmla="*/ 98 w 291"/>
              <a:gd name="T15" fmla="*/ 183 h 291"/>
              <a:gd name="T16" fmla="*/ 98 w 291"/>
              <a:gd name="T17" fmla="*/ 133 h 291"/>
              <a:gd name="T18" fmla="*/ 141 w 291"/>
              <a:gd name="T19" fmla="*/ 133 h 291"/>
              <a:gd name="T20" fmla="*/ 141 w 291"/>
              <a:gd name="T21" fmla="*/ 97 h 291"/>
              <a:gd name="T22" fmla="*/ 204 w 291"/>
              <a:gd name="T23" fmla="*/ 32 h 291"/>
              <a:gd name="T24" fmla="*/ 242 w 291"/>
              <a:gd name="T25" fmla="*/ 34 h 291"/>
              <a:gd name="T26" fmla="*/ 242 w 291"/>
              <a:gd name="T27" fmla="*/ 78 h 291"/>
              <a:gd name="T28" fmla="*/ 216 w 291"/>
              <a:gd name="T29" fmla="*/ 78 h 291"/>
              <a:gd name="T30" fmla="*/ 191 w 291"/>
              <a:gd name="T31" fmla="*/ 102 h 291"/>
              <a:gd name="T32" fmla="*/ 191 w 291"/>
              <a:gd name="T33" fmla="*/ 133 h 291"/>
              <a:gd name="T34" fmla="*/ 240 w 291"/>
              <a:gd name="T35" fmla="*/ 133 h 291"/>
              <a:gd name="T36" fmla="*/ 234 w 291"/>
              <a:gd name="T37" fmla="*/ 183 h 291"/>
              <a:gd name="T38" fmla="*/ 191 w 291"/>
              <a:gd name="T39" fmla="*/ 183 h 291"/>
              <a:gd name="T40" fmla="*/ 191 w 291"/>
              <a:gd name="T41" fmla="*/ 291 h 291"/>
              <a:gd name="T42" fmla="*/ 234 w 291"/>
              <a:gd name="T43" fmla="*/ 291 h 291"/>
              <a:gd name="T44" fmla="*/ 291 w 291"/>
              <a:gd name="T45" fmla="*/ 234 h 291"/>
              <a:gd name="T46" fmla="*/ 291 w 291"/>
              <a:gd name="T47" fmla="*/ 57 h 291"/>
              <a:gd name="T48" fmla="*/ 234 w 291"/>
              <a:gd name="T49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1" h="291">
                <a:moveTo>
                  <a:pt x="234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6"/>
                  <a:pt x="26" y="291"/>
                  <a:pt x="57" y="291"/>
                </a:cubicBezTo>
                <a:cubicBezTo>
                  <a:pt x="141" y="291"/>
                  <a:pt x="141" y="291"/>
                  <a:pt x="141" y="291"/>
                </a:cubicBezTo>
                <a:cubicBezTo>
                  <a:pt x="141" y="183"/>
                  <a:pt x="141" y="183"/>
                  <a:pt x="141" y="183"/>
                </a:cubicBezTo>
                <a:cubicBezTo>
                  <a:pt x="98" y="183"/>
                  <a:pt x="98" y="183"/>
                  <a:pt x="98" y="183"/>
                </a:cubicBezTo>
                <a:cubicBezTo>
                  <a:pt x="98" y="133"/>
                  <a:pt x="98" y="133"/>
                  <a:pt x="98" y="133"/>
                </a:cubicBezTo>
                <a:cubicBezTo>
                  <a:pt x="141" y="133"/>
                  <a:pt x="141" y="133"/>
                  <a:pt x="141" y="133"/>
                </a:cubicBezTo>
                <a:cubicBezTo>
                  <a:pt x="141" y="97"/>
                  <a:pt x="141" y="97"/>
                  <a:pt x="141" y="97"/>
                </a:cubicBezTo>
                <a:cubicBezTo>
                  <a:pt x="141" y="55"/>
                  <a:pt x="166" y="32"/>
                  <a:pt x="204" y="32"/>
                </a:cubicBezTo>
                <a:cubicBezTo>
                  <a:pt x="222" y="32"/>
                  <a:pt x="237" y="33"/>
                  <a:pt x="242" y="34"/>
                </a:cubicBezTo>
                <a:cubicBezTo>
                  <a:pt x="242" y="78"/>
                  <a:pt x="242" y="78"/>
                  <a:pt x="242" y="78"/>
                </a:cubicBezTo>
                <a:cubicBezTo>
                  <a:pt x="216" y="78"/>
                  <a:pt x="216" y="78"/>
                  <a:pt x="216" y="78"/>
                </a:cubicBezTo>
                <a:cubicBezTo>
                  <a:pt x="195" y="78"/>
                  <a:pt x="191" y="88"/>
                  <a:pt x="191" y="102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240" y="133"/>
                  <a:pt x="240" y="133"/>
                  <a:pt x="240" y="133"/>
                </a:cubicBezTo>
                <a:cubicBezTo>
                  <a:pt x="234" y="183"/>
                  <a:pt x="234" y="183"/>
                  <a:pt x="234" y="183"/>
                </a:cubicBezTo>
                <a:cubicBezTo>
                  <a:pt x="191" y="183"/>
                  <a:pt x="191" y="183"/>
                  <a:pt x="191" y="183"/>
                </a:cubicBezTo>
                <a:cubicBezTo>
                  <a:pt x="191" y="291"/>
                  <a:pt x="191" y="291"/>
                  <a:pt x="191" y="291"/>
                </a:cubicBezTo>
                <a:cubicBezTo>
                  <a:pt x="234" y="291"/>
                  <a:pt x="234" y="291"/>
                  <a:pt x="234" y="291"/>
                </a:cubicBezTo>
                <a:cubicBezTo>
                  <a:pt x="265" y="291"/>
                  <a:pt x="291" y="266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5" y="0"/>
                  <a:pt x="23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8" name="Freeform 153"/>
          <p:cNvSpPr>
            <a:spLocks noEditPoints="1"/>
          </p:cNvSpPr>
          <p:nvPr/>
        </p:nvSpPr>
        <p:spPr bwMode="auto">
          <a:xfrm>
            <a:off x="1367140" y="6036546"/>
            <a:ext cx="242062" cy="242877"/>
          </a:xfrm>
          <a:custGeom>
            <a:avLst/>
            <a:gdLst>
              <a:gd name="T0" fmla="*/ 235 w 291"/>
              <a:gd name="T1" fmla="*/ 0 h 291"/>
              <a:gd name="T2" fmla="*/ 57 w 291"/>
              <a:gd name="T3" fmla="*/ 0 h 291"/>
              <a:gd name="T4" fmla="*/ 0 w 291"/>
              <a:gd name="T5" fmla="*/ 57 h 291"/>
              <a:gd name="T6" fmla="*/ 0 w 291"/>
              <a:gd name="T7" fmla="*/ 234 h 291"/>
              <a:gd name="T8" fmla="*/ 57 w 291"/>
              <a:gd name="T9" fmla="*/ 291 h 291"/>
              <a:gd name="T10" fmla="*/ 235 w 291"/>
              <a:gd name="T11" fmla="*/ 291 h 291"/>
              <a:gd name="T12" fmla="*/ 291 w 291"/>
              <a:gd name="T13" fmla="*/ 234 h 291"/>
              <a:gd name="T14" fmla="*/ 291 w 291"/>
              <a:gd name="T15" fmla="*/ 57 h 291"/>
              <a:gd name="T16" fmla="*/ 235 w 291"/>
              <a:gd name="T17" fmla="*/ 0 h 291"/>
              <a:gd name="T18" fmla="*/ 211 w 291"/>
              <a:gd name="T19" fmla="*/ 112 h 291"/>
              <a:gd name="T20" fmla="*/ 211 w 291"/>
              <a:gd name="T21" fmla="*/ 117 h 291"/>
              <a:gd name="T22" fmla="*/ 116 w 291"/>
              <a:gd name="T23" fmla="*/ 212 h 291"/>
              <a:gd name="T24" fmla="*/ 64 w 291"/>
              <a:gd name="T25" fmla="*/ 197 h 291"/>
              <a:gd name="T26" fmla="*/ 72 w 291"/>
              <a:gd name="T27" fmla="*/ 197 h 291"/>
              <a:gd name="T28" fmla="*/ 114 w 291"/>
              <a:gd name="T29" fmla="*/ 183 h 291"/>
              <a:gd name="T30" fmla="*/ 83 w 291"/>
              <a:gd name="T31" fmla="*/ 160 h 291"/>
              <a:gd name="T32" fmla="*/ 89 w 291"/>
              <a:gd name="T33" fmla="*/ 160 h 291"/>
              <a:gd name="T34" fmla="*/ 98 w 291"/>
              <a:gd name="T35" fmla="*/ 159 h 291"/>
              <a:gd name="T36" fmla="*/ 71 w 291"/>
              <a:gd name="T37" fmla="*/ 126 h 291"/>
              <a:gd name="T38" fmla="*/ 71 w 291"/>
              <a:gd name="T39" fmla="*/ 126 h 291"/>
              <a:gd name="T40" fmla="*/ 86 w 291"/>
              <a:gd name="T41" fmla="*/ 130 h 291"/>
              <a:gd name="T42" fmla="*/ 71 w 291"/>
              <a:gd name="T43" fmla="*/ 102 h 291"/>
              <a:gd name="T44" fmla="*/ 76 w 291"/>
              <a:gd name="T45" fmla="*/ 86 h 291"/>
              <a:gd name="T46" fmla="*/ 145 w 291"/>
              <a:gd name="T47" fmla="*/ 120 h 291"/>
              <a:gd name="T48" fmla="*/ 144 w 291"/>
              <a:gd name="T49" fmla="*/ 113 h 291"/>
              <a:gd name="T50" fmla="*/ 177 w 291"/>
              <a:gd name="T51" fmla="*/ 79 h 291"/>
              <a:gd name="T52" fmla="*/ 202 w 291"/>
              <a:gd name="T53" fmla="*/ 90 h 291"/>
              <a:gd name="T54" fmla="*/ 223 w 291"/>
              <a:gd name="T55" fmla="*/ 82 h 291"/>
              <a:gd name="T56" fmla="*/ 208 w 291"/>
              <a:gd name="T57" fmla="*/ 100 h 291"/>
              <a:gd name="T58" fmla="*/ 227 w 291"/>
              <a:gd name="T59" fmla="*/ 95 h 291"/>
              <a:gd name="T60" fmla="*/ 211 w 291"/>
              <a:gd name="T61" fmla="*/ 112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1" h="291">
                <a:moveTo>
                  <a:pt x="235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6"/>
                  <a:pt x="0" y="57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65"/>
                  <a:pt x="26" y="291"/>
                  <a:pt x="57" y="291"/>
                </a:cubicBezTo>
                <a:cubicBezTo>
                  <a:pt x="235" y="291"/>
                  <a:pt x="235" y="291"/>
                  <a:pt x="235" y="291"/>
                </a:cubicBezTo>
                <a:cubicBezTo>
                  <a:pt x="266" y="291"/>
                  <a:pt x="291" y="265"/>
                  <a:pt x="291" y="234"/>
                </a:cubicBezTo>
                <a:cubicBezTo>
                  <a:pt x="291" y="57"/>
                  <a:pt x="291" y="57"/>
                  <a:pt x="291" y="57"/>
                </a:cubicBezTo>
                <a:cubicBezTo>
                  <a:pt x="291" y="26"/>
                  <a:pt x="266" y="0"/>
                  <a:pt x="235" y="0"/>
                </a:cubicBezTo>
                <a:close/>
                <a:moveTo>
                  <a:pt x="211" y="112"/>
                </a:moveTo>
                <a:cubicBezTo>
                  <a:pt x="211" y="114"/>
                  <a:pt x="211" y="115"/>
                  <a:pt x="211" y="117"/>
                </a:cubicBezTo>
                <a:cubicBezTo>
                  <a:pt x="211" y="161"/>
                  <a:pt x="177" y="212"/>
                  <a:pt x="116" y="212"/>
                </a:cubicBezTo>
                <a:cubicBezTo>
                  <a:pt x="97" y="212"/>
                  <a:pt x="79" y="206"/>
                  <a:pt x="64" y="197"/>
                </a:cubicBezTo>
                <a:cubicBezTo>
                  <a:pt x="67" y="197"/>
                  <a:pt x="70" y="197"/>
                  <a:pt x="72" y="197"/>
                </a:cubicBezTo>
                <a:cubicBezTo>
                  <a:pt x="88" y="197"/>
                  <a:pt x="102" y="192"/>
                  <a:pt x="114" y="183"/>
                </a:cubicBezTo>
                <a:cubicBezTo>
                  <a:pt x="99" y="183"/>
                  <a:pt x="87" y="173"/>
                  <a:pt x="83" y="160"/>
                </a:cubicBezTo>
                <a:cubicBezTo>
                  <a:pt x="85" y="160"/>
                  <a:pt x="87" y="160"/>
                  <a:pt x="89" y="160"/>
                </a:cubicBezTo>
                <a:cubicBezTo>
                  <a:pt x="92" y="160"/>
                  <a:pt x="95" y="160"/>
                  <a:pt x="98" y="159"/>
                </a:cubicBezTo>
                <a:cubicBezTo>
                  <a:pt x="82" y="156"/>
                  <a:pt x="71" y="143"/>
                  <a:pt x="71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5" y="128"/>
                  <a:pt x="81" y="130"/>
                  <a:pt x="86" y="130"/>
                </a:cubicBezTo>
                <a:cubicBezTo>
                  <a:pt x="77" y="124"/>
                  <a:pt x="71" y="114"/>
                  <a:pt x="71" y="102"/>
                </a:cubicBezTo>
                <a:cubicBezTo>
                  <a:pt x="71" y="96"/>
                  <a:pt x="73" y="90"/>
                  <a:pt x="76" y="86"/>
                </a:cubicBezTo>
                <a:cubicBezTo>
                  <a:pt x="92" y="106"/>
                  <a:pt x="117" y="119"/>
                  <a:pt x="145" y="120"/>
                </a:cubicBezTo>
                <a:cubicBezTo>
                  <a:pt x="144" y="118"/>
                  <a:pt x="144" y="115"/>
                  <a:pt x="144" y="113"/>
                </a:cubicBezTo>
                <a:cubicBezTo>
                  <a:pt x="144" y="94"/>
                  <a:pt x="159" y="79"/>
                  <a:pt x="177" y="79"/>
                </a:cubicBezTo>
                <a:cubicBezTo>
                  <a:pt x="187" y="79"/>
                  <a:pt x="195" y="83"/>
                  <a:pt x="202" y="90"/>
                </a:cubicBezTo>
                <a:cubicBezTo>
                  <a:pt x="209" y="88"/>
                  <a:pt x="216" y="86"/>
                  <a:pt x="223" y="82"/>
                </a:cubicBezTo>
                <a:cubicBezTo>
                  <a:pt x="220" y="90"/>
                  <a:pt x="215" y="96"/>
                  <a:pt x="208" y="100"/>
                </a:cubicBezTo>
                <a:cubicBezTo>
                  <a:pt x="215" y="100"/>
                  <a:pt x="221" y="98"/>
                  <a:pt x="227" y="95"/>
                </a:cubicBezTo>
                <a:cubicBezTo>
                  <a:pt x="223" y="102"/>
                  <a:pt x="217" y="108"/>
                  <a:pt x="211" y="11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grpSp>
        <p:nvGrpSpPr>
          <p:cNvPr id="141" name="Group 140"/>
          <p:cNvGrpSpPr/>
          <p:nvPr/>
        </p:nvGrpSpPr>
        <p:grpSpPr>
          <a:xfrm>
            <a:off x="1722570" y="6036546"/>
            <a:ext cx="241247" cy="242877"/>
            <a:chOff x="12560303" y="3738458"/>
            <a:chExt cx="939801" cy="946150"/>
          </a:xfrm>
          <a:solidFill>
            <a:schemeClr val="tx2"/>
          </a:solidFill>
        </p:grpSpPr>
        <p:sp>
          <p:nvSpPr>
            <p:cNvPr id="142" name="Freeform 158"/>
            <p:cNvSpPr>
              <a:spLocks noEditPoints="1"/>
            </p:cNvSpPr>
            <p:nvPr/>
          </p:nvSpPr>
          <p:spPr bwMode="auto">
            <a:xfrm>
              <a:off x="12560303" y="3738458"/>
              <a:ext cx="939801" cy="946150"/>
            </a:xfrm>
            <a:custGeom>
              <a:avLst/>
              <a:gdLst>
                <a:gd name="T0" fmla="*/ 234 w 290"/>
                <a:gd name="T1" fmla="*/ 0 h 291"/>
                <a:gd name="T2" fmla="*/ 56 w 290"/>
                <a:gd name="T3" fmla="*/ 0 h 291"/>
                <a:gd name="T4" fmla="*/ 0 w 290"/>
                <a:gd name="T5" fmla="*/ 57 h 291"/>
                <a:gd name="T6" fmla="*/ 0 w 290"/>
                <a:gd name="T7" fmla="*/ 234 h 291"/>
                <a:gd name="T8" fmla="*/ 56 w 290"/>
                <a:gd name="T9" fmla="*/ 291 h 291"/>
                <a:gd name="T10" fmla="*/ 234 w 290"/>
                <a:gd name="T11" fmla="*/ 291 h 291"/>
                <a:gd name="T12" fmla="*/ 290 w 290"/>
                <a:gd name="T13" fmla="*/ 234 h 291"/>
                <a:gd name="T14" fmla="*/ 290 w 290"/>
                <a:gd name="T15" fmla="*/ 57 h 291"/>
                <a:gd name="T16" fmla="*/ 234 w 290"/>
                <a:gd name="T17" fmla="*/ 0 h 291"/>
                <a:gd name="T18" fmla="*/ 226 w 290"/>
                <a:gd name="T19" fmla="*/ 178 h 291"/>
                <a:gd name="T20" fmla="*/ 203 w 290"/>
                <a:gd name="T21" fmla="*/ 201 h 291"/>
                <a:gd name="T22" fmla="*/ 87 w 290"/>
                <a:gd name="T23" fmla="*/ 201 h 291"/>
                <a:gd name="T24" fmla="*/ 64 w 290"/>
                <a:gd name="T25" fmla="*/ 178 h 291"/>
                <a:gd name="T26" fmla="*/ 64 w 290"/>
                <a:gd name="T27" fmla="*/ 113 h 291"/>
                <a:gd name="T28" fmla="*/ 87 w 290"/>
                <a:gd name="T29" fmla="*/ 90 h 291"/>
                <a:gd name="T30" fmla="*/ 203 w 290"/>
                <a:gd name="T31" fmla="*/ 90 h 291"/>
                <a:gd name="T32" fmla="*/ 226 w 290"/>
                <a:gd name="T33" fmla="*/ 113 h 291"/>
                <a:gd name="T34" fmla="*/ 226 w 290"/>
                <a:gd name="T35" fmla="*/ 17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0" h="291">
                  <a:moveTo>
                    <a:pt x="23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265"/>
                    <a:pt x="25" y="291"/>
                    <a:pt x="56" y="291"/>
                  </a:cubicBezTo>
                  <a:cubicBezTo>
                    <a:pt x="234" y="291"/>
                    <a:pt x="234" y="291"/>
                    <a:pt x="234" y="291"/>
                  </a:cubicBezTo>
                  <a:cubicBezTo>
                    <a:pt x="265" y="291"/>
                    <a:pt x="290" y="265"/>
                    <a:pt x="290" y="234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0" y="26"/>
                    <a:pt x="265" y="0"/>
                    <a:pt x="234" y="0"/>
                  </a:cubicBezTo>
                  <a:close/>
                  <a:moveTo>
                    <a:pt x="226" y="178"/>
                  </a:moveTo>
                  <a:cubicBezTo>
                    <a:pt x="226" y="191"/>
                    <a:pt x="216" y="201"/>
                    <a:pt x="203" y="201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74" y="201"/>
                    <a:pt x="64" y="191"/>
                    <a:pt x="64" y="178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4" y="100"/>
                    <a:pt x="74" y="90"/>
                    <a:pt x="87" y="90"/>
                  </a:cubicBezTo>
                  <a:cubicBezTo>
                    <a:pt x="203" y="90"/>
                    <a:pt x="203" y="90"/>
                    <a:pt x="203" y="90"/>
                  </a:cubicBezTo>
                  <a:cubicBezTo>
                    <a:pt x="216" y="90"/>
                    <a:pt x="226" y="100"/>
                    <a:pt x="226" y="113"/>
                  </a:cubicBezTo>
                  <a:lnTo>
                    <a:pt x="22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dirty="0"/>
            </a:p>
          </p:txBody>
        </p:sp>
        <p:sp>
          <p:nvSpPr>
            <p:cNvPr id="143" name="Freeform 159"/>
            <p:cNvSpPr>
              <a:spLocks/>
            </p:cNvSpPr>
            <p:nvPr/>
          </p:nvSpPr>
          <p:spPr bwMode="auto">
            <a:xfrm>
              <a:off x="12974641" y="4128983"/>
              <a:ext cx="142875" cy="149225"/>
            </a:xfrm>
            <a:custGeom>
              <a:avLst/>
              <a:gdLst>
                <a:gd name="T0" fmla="*/ 0 w 90"/>
                <a:gd name="T1" fmla="*/ 94 h 94"/>
                <a:gd name="T2" fmla="*/ 90 w 90"/>
                <a:gd name="T3" fmla="*/ 47 h 94"/>
                <a:gd name="T4" fmla="*/ 0 w 90"/>
                <a:gd name="T5" fmla="*/ 0 h 94"/>
                <a:gd name="T6" fmla="*/ 0 w 90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94">
                  <a:moveTo>
                    <a:pt x="0" y="94"/>
                  </a:moveTo>
                  <a:lnTo>
                    <a:pt x="90" y="47"/>
                  </a:lnTo>
                  <a:lnTo>
                    <a:pt x="0" y="0"/>
                  </a:lnTo>
                  <a:lnTo>
                    <a:pt x="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1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8812" y="3035186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Name or Subtitle</a:t>
            </a:r>
          </a:p>
        </p:txBody>
      </p:sp>
      <p:sp>
        <p:nvSpPr>
          <p:cNvPr id="145" name="Rectangle 104"/>
          <p:cNvSpPr>
            <a:spLocks noChangeArrowheads="1"/>
          </p:cNvSpPr>
          <p:nvPr/>
        </p:nvSpPr>
        <p:spPr bwMode="gray">
          <a:xfrm flipH="1">
            <a:off x="-3101348" y="3022486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146" name="Rectangle 104"/>
          <p:cNvSpPr>
            <a:spLocks noChangeArrowheads="1"/>
          </p:cNvSpPr>
          <p:nvPr/>
        </p:nvSpPr>
        <p:spPr bwMode="gray">
          <a:xfrm flipH="1">
            <a:off x="-3101353" y="1071320"/>
            <a:ext cx="3018791" cy="168592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END TITLE (TANK YOU)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-3101342" y="1071321"/>
            <a:ext cx="3018791" cy="1685926"/>
            <a:chOff x="-460208" y="81446"/>
            <a:chExt cx="377657" cy="1685926"/>
          </a:xfrm>
        </p:grpSpPr>
        <p:cxnSp>
          <p:nvCxnSpPr>
            <p:cNvPr id="148" name="Straight Connector 147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 bwMode="gray">
            <a:xfrm flipH="1">
              <a:off x="-460208" y="8144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50" name="Group 149"/>
          <p:cNvGrpSpPr/>
          <p:nvPr/>
        </p:nvGrpSpPr>
        <p:grpSpPr>
          <a:xfrm>
            <a:off x="-3101342" y="3022486"/>
            <a:ext cx="3018791" cy="726649"/>
            <a:chOff x="-460208" y="479536"/>
            <a:chExt cx="377657" cy="726649"/>
          </a:xfrm>
        </p:grpSpPr>
        <p:cxnSp>
          <p:nvCxnSpPr>
            <p:cNvPr id="151" name="Straight Connector 150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2" name="Straight Connector 151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53" name="Text Placeholder 6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58812" y="4615543"/>
            <a:ext cx="4398963" cy="1149832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5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GB" noProof="0" dirty="0"/>
              <a:t>Address</a:t>
            </a:r>
          </a:p>
        </p:txBody>
      </p:sp>
      <p:sp>
        <p:nvSpPr>
          <p:cNvPr id="154" name="Rectangle 104"/>
          <p:cNvSpPr>
            <a:spLocks noChangeArrowheads="1"/>
          </p:cNvSpPr>
          <p:nvPr/>
        </p:nvSpPr>
        <p:spPr bwMode="gray">
          <a:xfrm flipH="1">
            <a:off x="-3101352" y="4615543"/>
            <a:ext cx="3018793" cy="114983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ADDRESS HERE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THE REFERENCE PRESENATATION HAS ALL LOCATIONS PRESET FOR YOU TO COPY AND USE FOR YOUR OWN PRESENTATION 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-3101342" y="4588626"/>
            <a:ext cx="3018791" cy="1176748"/>
            <a:chOff x="-460208" y="610462"/>
            <a:chExt cx="377657" cy="1176748"/>
          </a:xfrm>
        </p:grpSpPr>
        <p:cxnSp>
          <p:nvCxnSpPr>
            <p:cNvPr id="156" name="Straight Connector 155"/>
            <p:cNvCxnSpPr/>
            <p:nvPr/>
          </p:nvCxnSpPr>
          <p:spPr bwMode="gray">
            <a:xfrm flipH="1">
              <a:off x="-460208" y="178721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57" name="Straight Connector 156"/>
            <p:cNvCxnSpPr/>
            <p:nvPr/>
          </p:nvCxnSpPr>
          <p:spPr bwMode="gray">
            <a:xfrm flipH="1">
              <a:off x="-460208" y="6104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158" name="Straight Connector 157"/>
          <p:cNvCxnSpPr/>
          <p:nvPr/>
        </p:nvCxnSpPr>
        <p:spPr bwMode="gray">
          <a:xfrm flipH="1">
            <a:off x="-3101342" y="4190790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159" name="Rectangle 104"/>
          <p:cNvSpPr>
            <a:spLocks noChangeArrowheads="1"/>
          </p:cNvSpPr>
          <p:nvPr/>
        </p:nvSpPr>
        <p:spPr bwMode="gray">
          <a:xfrm flipH="1">
            <a:off x="-3101357" y="4215512"/>
            <a:ext cx="3068635" cy="34619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</a:t>
            </a:r>
          </a:p>
        </p:txBody>
      </p:sp>
      <p:sp>
        <p:nvSpPr>
          <p:cNvPr id="160" name="Text Placeholder 6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2167" y="4219206"/>
            <a:ext cx="4398963" cy="302127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8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39078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5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BLUE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1" name="Straight Connector 80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94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96" name="Straight Connector 95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7" name="Straight Connector 96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8" name="Group 97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9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04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12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14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23" name="Rectangle 122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24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26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30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1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4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334961"/>
            <a:ext cx="10863261" cy="85407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234280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8813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234280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3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234280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8813" y="489624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1234280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501857" y="138588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7077324" y="1854993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501857" y="255600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7077324" y="3028817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501857" y="3726128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7077324" y="4202641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501857" y="4896247"/>
            <a:ext cx="1150937" cy="957261"/>
          </a:xfr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</a:lstStyle>
          <a:p>
            <a:pPr lvl="0"/>
            <a:r>
              <a:rPr lang="en-GB" noProof="0"/>
              <a:t>00</a:t>
            </a:r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77324" y="5376465"/>
            <a:ext cx="4671219" cy="6659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76" name="Rectangle 104"/>
          <p:cNvSpPr>
            <a:spLocks noChangeArrowheads="1"/>
          </p:cNvSpPr>
          <p:nvPr/>
        </p:nvSpPr>
        <p:spPr bwMode="gray">
          <a:xfrm flipH="1">
            <a:off x="-3101346" y="601407"/>
            <a:ext cx="3018791" cy="57926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1 LINE OF TEXT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-3101342" y="584244"/>
            <a:ext cx="3018791" cy="604792"/>
            <a:chOff x="-460208" y="283104"/>
            <a:chExt cx="377657" cy="604792"/>
          </a:xfrm>
        </p:grpSpPr>
        <p:cxnSp>
          <p:nvCxnSpPr>
            <p:cNvPr id="78" name="Straight Connector 77"/>
            <p:cNvCxnSpPr/>
            <p:nvPr/>
          </p:nvCxnSpPr>
          <p:spPr bwMode="gray">
            <a:xfrm flipH="1">
              <a:off x="-460208" y="887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gray">
            <a:xfrm flipH="1">
              <a:off x="-460208" y="283104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86" name="Rectangle 104"/>
          <p:cNvSpPr>
            <a:spLocks noChangeArrowheads="1"/>
          </p:cNvSpPr>
          <p:nvPr/>
        </p:nvSpPr>
        <p:spPr bwMode="gray">
          <a:xfrm flipH="1">
            <a:off x="-3101346" y="1385889"/>
            <a:ext cx="3018792" cy="115368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ENTER CHAPTER NUMBER IN THE SQUARES WITH THE GREY TEXT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AND SUBTITLES IN THE RECTANGLES WITH WHITE TEXT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-3101342" y="1385888"/>
            <a:ext cx="3018791" cy="1170120"/>
            <a:chOff x="-460208" y="32235"/>
            <a:chExt cx="377657" cy="1170120"/>
          </a:xfrm>
        </p:grpSpPr>
        <p:cxnSp>
          <p:nvCxnSpPr>
            <p:cNvPr id="88" name="Straight Connector 87"/>
            <p:cNvCxnSpPr/>
            <p:nvPr/>
          </p:nvCxnSpPr>
          <p:spPr bwMode="gray">
            <a:xfrm flipH="1">
              <a:off x="-460208" y="120235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9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9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9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9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0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0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0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0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0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1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5" name="Rectangle 11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6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3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1241448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noProof="0" dirty="0">
              <a:solidFill>
                <a:schemeClr val="tx1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7454900" y="333375"/>
            <a:ext cx="44021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 dirty="0"/>
              <a:t>Click on icon left </a:t>
            </a:r>
            <a:br>
              <a:rPr lang="en-GB" dirty="0"/>
            </a:br>
            <a:r>
              <a:rPr lang="en-GB" dirty="0"/>
              <a:t>to insert picture </a:t>
            </a:r>
            <a:endParaRPr lang="nl-NL" dirty="0"/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3" y="3419476"/>
            <a:ext cx="5427662" cy="1902261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44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3" y="5445277"/>
            <a:ext cx="4951412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to edit Subtitle text styles</a:t>
            </a:r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95363" y="1666876"/>
            <a:ext cx="2189162" cy="1752600"/>
          </a:xfrm>
        </p:spPr>
        <p:txBody>
          <a:bodyPr/>
          <a:lstStyle>
            <a:lvl1pPr>
              <a:lnSpc>
                <a:spcPts val="13800"/>
              </a:lnSpc>
              <a:defRPr sz="120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00</a:t>
            </a:r>
          </a:p>
        </p:txBody>
      </p:sp>
      <p:sp>
        <p:nvSpPr>
          <p:cNvPr id="48" name="Rectangle 104"/>
          <p:cNvSpPr>
            <a:spLocks noChangeArrowheads="1"/>
          </p:cNvSpPr>
          <p:nvPr/>
        </p:nvSpPr>
        <p:spPr bwMode="gray">
          <a:xfrm flipH="1">
            <a:off x="-3101348" y="5445277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SUBTITLE HERE</a:t>
            </a:r>
          </a:p>
        </p:txBody>
      </p:sp>
      <p:sp>
        <p:nvSpPr>
          <p:cNvPr id="49" name="Rectangle 104"/>
          <p:cNvSpPr>
            <a:spLocks noChangeArrowheads="1"/>
          </p:cNvSpPr>
          <p:nvPr/>
        </p:nvSpPr>
        <p:spPr bwMode="gray">
          <a:xfrm flipH="1">
            <a:off x="-3101350" y="3436620"/>
            <a:ext cx="3018792" cy="1880712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TITLE HERE</a:t>
            </a:r>
          </a:p>
        </p:txBody>
      </p:sp>
      <p:sp>
        <p:nvSpPr>
          <p:cNvPr id="50" name="Rectangle 104"/>
          <p:cNvSpPr>
            <a:spLocks noChangeArrowheads="1"/>
          </p:cNvSpPr>
          <p:nvPr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CHAPTER NUMBER HERE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2" name="Straight Connector 51"/>
            <p:cNvCxnSpPr/>
            <p:nvPr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-3101342" y="3436620"/>
            <a:ext cx="3018791" cy="1880713"/>
            <a:chOff x="-460208" y="-849145"/>
            <a:chExt cx="377657" cy="1876865"/>
          </a:xfrm>
        </p:grpSpPr>
        <p:cxnSp>
          <p:nvCxnSpPr>
            <p:cNvPr id="55" name="Straight Connector 54"/>
            <p:cNvCxnSpPr/>
            <p:nvPr/>
          </p:nvCxnSpPr>
          <p:spPr bwMode="gray">
            <a:xfrm flipH="1">
              <a:off x="-460208" y="102772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gray">
            <a:xfrm flipH="1">
              <a:off x="-460208" y="-84914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-3101342" y="5445277"/>
            <a:ext cx="3018791" cy="726649"/>
            <a:chOff x="-460208" y="479536"/>
            <a:chExt cx="377657" cy="726649"/>
          </a:xfrm>
        </p:grpSpPr>
        <p:cxnSp>
          <p:nvCxnSpPr>
            <p:cNvPr id="58" name="Straight Connector 57"/>
            <p:cNvCxnSpPr/>
            <p:nvPr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1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3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4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5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6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4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0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7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8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9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4" name="Group 93"/>
          <p:cNvGrpSpPr/>
          <p:nvPr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5" name="Rectangle 104"/>
            <p:cNvSpPr>
              <a:spLocks noChangeArrowheads="1"/>
            </p:cNvSpPr>
            <p:nvPr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sp>
          <p:nvSpPr>
            <p:cNvPr id="96" name="Rectangle 95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 dirty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 dirty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 dirty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 dirty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 dirty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 dirty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 dirty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 dirty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 dirty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 dirty="0">
                <a:solidFill>
                  <a:schemeClr val="tx1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1" name="Group 100"/>
            <p:cNvGrpSpPr/>
            <p:nvPr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5" name="Picture 104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6" name="Rectangle 105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 dirty="0" err="1"/>
              </a:p>
            </p:txBody>
          </p:sp>
        </p:grpSp>
        <p:cxnSp>
          <p:nvCxnSpPr>
            <p:cNvPr id="102" name="Straight Arrow Connector 101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53886603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58814" y="1544638"/>
            <a:ext cx="8966200" cy="44751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515833"/>
            <a:ext cx="8966201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Title of this presentation (Footer Text)</a:t>
            </a:r>
          </a:p>
        </p:txBody>
      </p:sp>
    </p:spTree>
    <p:extLst>
      <p:ext uri="{BB962C8B-B14F-4D97-AF65-F5344CB8AC3E}">
        <p14:creationId xmlns:p14="http://schemas.microsoft.com/office/powerpoint/2010/main" val="1777056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0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04"/>
          <p:cNvSpPr>
            <a:spLocks noChangeArrowheads="1"/>
          </p:cNvSpPr>
          <p:nvPr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 dirty="0" err="1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58813" y="515833"/>
            <a:ext cx="10863261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8813" y="1544638"/>
            <a:ext cx="10863261" cy="4475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7" name="Rectangle 104"/>
          <p:cNvSpPr>
            <a:spLocks noChangeArrowheads="1"/>
          </p:cNvSpPr>
          <p:nvPr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44" name="Rectangle 104"/>
            <p:cNvSpPr>
              <a:spLocks noChangeArrowheads="1"/>
            </p:cNvSpPr>
            <p:nvPr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105"/>
            <p:cNvSpPr>
              <a:spLocks noChangeArrowheads="1"/>
            </p:cNvSpPr>
            <p:nvPr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8" name="Rectangle 106"/>
            <p:cNvSpPr>
              <a:spLocks noChangeArrowheads="1"/>
            </p:cNvSpPr>
            <p:nvPr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59" name="Rectangle 107"/>
            <p:cNvSpPr>
              <a:spLocks noChangeArrowheads="1"/>
            </p:cNvSpPr>
            <p:nvPr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0" name="Rectangle 108"/>
            <p:cNvSpPr>
              <a:spLocks noChangeArrowheads="1"/>
            </p:cNvSpPr>
            <p:nvPr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5" name="Rectangle 113"/>
            <p:cNvSpPr>
              <a:spLocks noChangeArrowheads="1"/>
            </p:cNvSpPr>
            <p:nvPr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dirty="0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51" name="Rectangle 105"/>
            <p:cNvSpPr>
              <a:spLocks noChangeArrowheads="1"/>
            </p:cNvSpPr>
            <p:nvPr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52" name="Rectangle 106"/>
            <p:cNvSpPr>
              <a:spLocks noChangeArrowheads="1"/>
            </p:cNvSpPr>
            <p:nvPr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53" name="Rectangle 107"/>
            <p:cNvSpPr>
              <a:spLocks noChangeArrowheads="1"/>
            </p:cNvSpPr>
            <p:nvPr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108"/>
            <p:cNvSpPr>
              <a:spLocks noChangeArrowheads="1"/>
            </p:cNvSpPr>
            <p:nvPr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85" name="Rectangle 109"/>
            <p:cNvSpPr>
              <a:spLocks noChangeArrowheads="1"/>
            </p:cNvSpPr>
            <p:nvPr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110"/>
            <p:cNvSpPr>
              <a:spLocks noChangeArrowheads="1"/>
            </p:cNvSpPr>
            <p:nvPr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87" name="Rectangle 111"/>
            <p:cNvSpPr>
              <a:spLocks noChangeArrowheads="1"/>
            </p:cNvSpPr>
            <p:nvPr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2"/>
            <p:cNvSpPr>
              <a:spLocks noChangeArrowheads="1"/>
            </p:cNvSpPr>
            <p:nvPr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9" name="Rectangle 113"/>
            <p:cNvSpPr>
              <a:spLocks noChangeArrowheads="1"/>
            </p:cNvSpPr>
            <p:nvPr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12" name="Rectangle 111"/>
            <p:cNvSpPr>
              <a:spLocks noChangeArrowheads="1"/>
            </p:cNvSpPr>
            <p:nvPr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>
              <a:spLocks noChangeArrowheads="1"/>
            </p:cNvSpPr>
            <p:nvPr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14" name="Rectangle 113"/>
            <p:cNvSpPr>
              <a:spLocks noChangeArrowheads="1"/>
            </p:cNvSpPr>
            <p:nvPr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 dirty="0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15" name="Rectangle 109"/>
            <p:cNvSpPr>
              <a:spLocks noChangeArrowheads="1"/>
            </p:cNvSpPr>
            <p:nvPr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6" name="Rectangle 110"/>
            <p:cNvSpPr>
              <a:spLocks noChangeArrowheads="1"/>
            </p:cNvSpPr>
            <p:nvPr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17" name="Rectangle 111"/>
            <p:cNvSpPr>
              <a:spLocks noChangeArrowheads="1"/>
            </p:cNvSpPr>
            <p:nvPr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8" name="Rectangle 112"/>
            <p:cNvSpPr>
              <a:spLocks noChangeArrowheads="1"/>
            </p:cNvSpPr>
            <p:nvPr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19" name="Rectangle 118"/>
            <p:cNvSpPr>
              <a:spLocks noChangeArrowheads="1"/>
            </p:cNvSpPr>
            <p:nvPr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>
              <a:spLocks noChangeArrowheads="1"/>
            </p:cNvSpPr>
            <p:nvPr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21" name="Rectangle 111"/>
            <p:cNvSpPr>
              <a:spLocks noChangeArrowheads="1"/>
            </p:cNvSpPr>
            <p:nvPr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12"/>
            <p:cNvSpPr>
              <a:spLocks noChangeArrowheads="1"/>
            </p:cNvSpPr>
            <p:nvPr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dirty="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35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of this </a:t>
            </a:r>
            <a:r>
              <a:rPr lang="en-GB" noProof="0" dirty="0"/>
              <a:t>presentation</a:t>
            </a:r>
            <a:r>
              <a:rPr lang="en-US" dirty="0"/>
              <a:t> (Footer Text)</a:t>
            </a:r>
            <a:endParaRPr lang="nl-NL" dirty="0"/>
          </a:p>
        </p:txBody>
      </p:sp>
      <p:sp>
        <p:nvSpPr>
          <p:cNvPr id="55" name="Rectangle 104"/>
          <p:cNvSpPr>
            <a:spLocks noChangeArrowheads="1"/>
          </p:cNvSpPr>
          <p:nvPr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61" name="Straight Connector 60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66" name="Rectangle 65"/>
          <p:cNvSpPr/>
          <p:nvPr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 dirty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 dirty="0">
                <a:solidFill>
                  <a:schemeClr val="tx1"/>
                </a:solidFill>
              </a:rPr>
              <a:t>Only use the </a:t>
            </a:r>
            <a:r>
              <a:rPr lang="en-GB" sz="1000" b="0" u="sng" noProof="0" dirty="0">
                <a:solidFill>
                  <a:schemeClr val="tx1"/>
                </a:solidFill>
              </a:rPr>
              <a:t>List Level buttons</a:t>
            </a:r>
            <a:r>
              <a:rPr lang="en-GB" sz="1000" b="0" noProof="0" dirty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 dirty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 dirty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 dirty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 dirty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 dirty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 dirty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 dirty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 dirty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67" name="Group 66"/>
          <p:cNvGrpSpPr/>
          <p:nvPr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69" name="Multiply 30"/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 dirty="0" err="1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83" name="Straight Connector 82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92" name="Straight Connector 91"/>
          <p:cNvCxnSpPr/>
          <p:nvPr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91" name="Rectangle 104"/>
          <p:cNvSpPr>
            <a:spLocks noChangeArrowheads="1"/>
          </p:cNvSpPr>
          <p:nvPr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94" name="Straight Connector 93"/>
            <p:cNvCxnSpPr/>
            <p:nvPr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95" name="Straight Connector 94"/>
            <p:cNvCxnSpPr/>
            <p:nvPr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63" r:id="rId2"/>
    <p:sldLayoutId id="2147483745" r:id="rId3"/>
    <p:sldLayoutId id="2147483764" r:id="rId4"/>
    <p:sldLayoutId id="2147483751" r:id="rId5"/>
    <p:sldLayoutId id="2147483765" r:id="rId6"/>
    <p:sldLayoutId id="2147483752" r:id="rId7"/>
    <p:sldLayoutId id="2147483766" r:id="rId8"/>
    <p:sldLayoutId id="2147483747" r:id="rId9"/>
    <p:sldLayoutId id="2147483685" r:id="rId10"/>
    <p:sldLayoutId id="2147483748" r:id="rId11"/>
    <p:sldLayoutId id="2147483696" r:id="rId12"/>
    <p:sldLayoutId id="2147483750" r:id="rId13"/>
    <p:sldLayoutId id="2147483731" r:id="rId14"/>
    <p:sldLayoutId id="2147483749" r:id="rId15"/>
    <p:sldLayoutId id="2147483697" r:id="rId16"/>
    <p:sldLayoutId id="2147483774" r:id="rId17"/>
    <p:sldLayoutId id="2147483775" r:id="rId18"/>
    <p:sldLayoutId id="2147483776" r:id="rId19"/>
    <p:sldLayoutId id="2147483777" r:id="rId20"/>
    <p:sldLayoutId id="2147483756" r:id="rId21"/>
    <p:sldLayoutId id="2147483778" r:id="rId22"/>
    <p:sldLayoutId id="2147483757" r:id="rId23"/>
    <p:sldLayoutId id="2147483779" r:id="rId24"/>
    <p:sldLayoutId id="2147483780" r:id="rId25"/>
    <p:sldLayoutId id="2147483700" r:id="rId26"/>
    <p:sldLayoutId id="2147483781" r:id="rId27"/>
    <p:sldLayoutId id="2147483743" r:id="rId28"/>
    <p:sldLayoutId id="2147483758" r:id="rId29"/>
    <p:sldLayoutId id="2147483759" r:id="rId30"/>
    <p:sldLayoutId id="2147483782" r:id="rId31"/>
    <p:sldLayoutId id="2147483702" r:id="rId32"/>
    <p:sldLayoutId id="2147483706" r:id="rId33"/>
    <p:sldLayoutId id="2147483721" r:id="rId34"/>
    <p:sldLayoutId id="2147483787" r:id="rId35"/>
    <p:sldLayoutId id="2147483790" r:id="rId36"/>
    <p:sldLayoutId id="2147483788" r:id="rId37"/>
    <p:sldLayoutId id="2147483789" r:id="rId38"/>
    <p:sldLayoutId id="2147483783" r:id="rId39"/>
    <p:sldLayoutId id="2147483784" r:id="rId40"/>
    <p:sldLayoutId id="2147483785" r:id="rId41"/>
    <p:sldLayoutId id="2147483786" r:id="rId42"/>
    <p:sldLayoutId id="2147483761" r:id="rId43"/>
    <p:sldLayoutId id="2147483762" r:id="rId44"/>
  </p:sldLayoutIdLst>
  <p:hf hdr="0" dt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800" b="0" kern="1200" baseline="0">
          <a:solidFill>
            <a:schemeClr val="tx2"/>
          </a:solidFill>
          <a:latin typeface="+mj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18097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361950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542925" indent="-180975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5"/>
        </a:buClr>
        <a:buSzPct val="80000"/>
        <a:buFont typeface="Franklin Gothic Book" panose="020B05030201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714375" indent="-171450" algn="l" defTabSz="914400" rtl="0" eaLnBrk="1" latinLnBrk="0" hangingPunct="1">
        <a:lnSpc>
          <a:spcPts val="2400"/>
        </a:lnSpc>
        <a:spcBef>
          <a:spcPts val="0"/>
        </a:spcBef>
        <a:buClr>
          <a:schemeClr val="accent6"/>
        </a:buClr>
        <a:buSzPct val="80000"/>
        <a:buFont typeface="Franklin Gothic Book" panose="020B05030201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orient="horz" pos="2376">
          <p15:clr>
            <a:srgbClr val="F26B43"/>
          </p15:clr>
        </p15:guide>
        <p15:guide id="23" pos="3840">
          <p15:clr>
            <a:srgbClr val="F26B43"/>
          </p15:clr>
        </p15:guide>
        <p15:guide id="24" orient="horz" pos="4005">
          <p15:clr>
            <a:srgbClr val="F26B43"/>
          </p15:clr>
        </p15:guide>
        <p15:guide id="25" pos="211">
          <p15:clr>
            <a:srgbClr val="F26B43"/>
          </p15:clr>
        </p15:guide>
        <p15:guide id="26" pos="414">
          <p15:clr>
            <a:srgbClr val="F26B43"/>
          </p15:clr>
        </p15:guide>
        <p15:guide id="27" orient="horz" pos="38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1D8B-D823-43B5-AF4A-347BC69EE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Lesson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38B6C-EA20-4CE9-8BC9-751380A3D1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Create MVC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52D7-9C8F-4389-8AA0-8BA1AB90E9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Automatica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Calculatoare</a:t>
            </a:r>
            <a:r>
              <a:rPr lang="en-GB" dirty="0"/>
              <a:t> 2018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37B87-7C01-49C6-83AA-05F096E021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Dragos Rosca</a:t>
            </a:r>
          </a:p>
        </p:txBody>
      </p:sp>
    </p:spTree>
    <p:extLst>
      <p:ext uri="{BB962C8B-B14F-4D97-AF65-F5344CB8AC3E}">
        <p14:creationId xmlns:p14="http://schemas.microsoft.com/office/powerpoint/2010/main" val="427269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B4491-4442-4765-882A-725A40456F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4567598" cy="447516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Open File menu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Choose New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Click Project…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Or use the shortcut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dirty="0"/>
              <a:t>Ctrl + Shift + N</a:t>
            </a:r>
          </a:p>
          <a:p>
            <a:pPr marL="638175" lvl="2" indent="-457200">
              <a:buFont typeface="Arial" panose="020B0604020202020204" pitchFamily="34" charset="0"/>
              <a:buChar char="•"/>
            </a:pPr>
            <a:r>
              <a:rPr lang="en-GB" dirty="0"/>
              <a:t>This requires that your environment settings are set to C</a:t>
            </a:r>
            <a:r>
              <a:rPr lang="en-GB"/>
              <a:t># developer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696CF7-5F89-4FA3-BC1E-6AF15452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6FC-9258-49A7-B11C-40B078EF0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169-BBA0-4299-A9F1-49A092D2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/>
              <a:t>Title of this presentation (Footer Text)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2BEFC-667A-42D4-926A-C3C79F32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49" y="2190750"/>
            <a:ext cx="6296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86955"/>
      </p:ext>
    </p:extLst>
  </p:cSld>
  <p:clrMapOvr>
    <a:masterClrMapping/>
  </p:clrMapOvr>
</p:sld>
</file>

<file path=ppt/theme/theme1.xml><?xml version="1.0" encoding="utf-8"?>
<a:theme xmlns:a="http://schemas.openxmlformats.org/drawingml/2006/main" name="Levi9.2017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F4F4F4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vi Nine Blue PC">
      <a:srgbClr val="1434A0"/>
    </a:custClr>
    <a:custClr name="Text Colour Grey PC">
      <a:srgbClr val="706F6F"/>
    </a:custClr>
    <a:custClr name="White">
      <a:srgbClr val="FFFFFF"/>
    </a:custClr>
    <a:custClr name="Grey 1 PC">
      <a:srgbClr val="F4F4F4"/>
    </a:custClr>
    <a:custClr name="Grey 2 PC">
      <a:srgbClr val="D4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Levi Nine Blue Tint 1 SC">
      <a:srgbClr val="004F9F"/>
    </a:custClr>
    <a:custClr name="Levi Nine Blue Tint 2 SC">
      <a:srgbClr val="0069B4"/>
    </a:custClr>
    <a:custClr name="Levi Nine Blue Tint 3 SC">
      <a:srgbClr val="0080C9"/>
    </a:custClr>
    <a:custClr name="Levi Nine Blue Tint 4 SC">
      <a:srgbClr val="0095D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YELLOW TC">
      <a:srgbClr val="F6FF00"/>
    </a:custClr>
    <a:custClr name="Pale TC">
      <a:srgbClr val="FFD200"/>
    </a:custClr>
    <a:custClr name="Orange TC">
      <a:srgbClr val="FF6608"/>
    </a:custClr>
    <a:custClr name="PINK TC">
      <a:srgbClr val="FF7D77"/>
    </a:custClr>
    <a:custClr name="GREEN TC">
      <a:srgbClr val="00A13A"/>
    </a:custClr>
    <a:custClr name="TEAL TC">
      <a:srgbClr val="00989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Levi9.2017" id="{945A1DB7-BBAE-4DF1-8CF5-DEFCE44CBD61}" vid="{64D0283A-6B54-46D6-9F41-D811C463B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Levi9.2017.v0.1</Template>
  <TotalTime>16</TotalTime>
  <Words>52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Franklin Gothic Book</vt:lpstr>
      <vt:lpstr>ING Me</vt:lpstr>
      <vt:lpstr>Tw Cen MT</vt:lpstr>
      <vt:lpstr>Levi9.2017</vt:lpstr>
      <vt:lpstr>Lesson One</vt:lpstr>
      <vt:lpstr>Create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One</dc:title>
  <dc:creator>Dragos Rosca</dc:creator>
  <cp:lastModifiedBy>Dragos Rosca</cp:lastModifiedBy>
  <cp:revision>2</cp:revision>
  <dcterms:created xsi:type="dcterms:W3CDTF">2018-06-19T10:10:17Z</dcterms:created>
  <dcterms:modified xsi:type="dcterms:W3CDTF">2018-06-19T10:27:15Z</dcterms:modified>
</cp:coreProperties>
</file>