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70" r:id="rId11"/>
    <p:sldId id="276" r:id="rId12"/>
    <p:sldId id="271" r:id="rId13"/>
    <p:sldId id="272" r:id="rId14"/>
    <p:sldId id="273" r:id="rId15"/>
    <p:sldId id="274" r:id="rId16"/>
    <p:sldId id="275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D8B-D823-43B5-AF4A-347BC69E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8B6C-EA20-4CE9-8BC9-751380A3D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52D7-9C8F-4389-8AA0-8BA1AB90E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37B87-7C01-49C6-83AA-05F096E02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427269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Models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Class…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7B20E-85C0-4FCF-AEC2-7AE6F34B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87" y="2752725"/>
            <a:ext cx="6534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dirty="0"/>
              <a:t>No dependences are required. The ones we need are included in “</a:t>
            </a:r>
            <a:r>
              <a:rPr lang="en-GB" dirty="0" err="1"/>
              <a:t>Microsoft.AspNetCore.All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24433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99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New Item window type in the name of the class (Question) and 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80BEC-344C-45A4-BD57-1C5C411A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74" y="1374756"/>
            <a:ext cx="6693700" cy="4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Question class add two new properties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ClassroomTrivia.LessonOne.Models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Question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3F4AF-DDE5-4DB2-842F-6D03BD9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3" y="4569623"/>
            <a:ext cx="4067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Controllers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Controller…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5884-7DF0-4AEA-B959-083AB7AD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12" y="2743200"/>
            <a:ext cx="6438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4162936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Scaffold window select “MVC Controller with views, using Entity Framework”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FF726-2241-4B41-A79A-65248F3F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8" y="1369908"/>
            <a:ext cx="6700686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37449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Model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the Question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context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Click the + button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Change the name to 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ClassroomTrivia.LessonOne.Data.ClassroomTriviaContext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Controller name: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QuestionsController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B1661-E7E2-405E-8149-51D7F435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01" y="2048669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list of files that should be added and modified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0CC45-48D5-497E-8F04-8C52A872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99" y="2596356"/>
            <a:ext cx="6181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32019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Open SQL Server Management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Copy Sever name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You can click connect and look around.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62855-1233-410C-BFB4-758E0C41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49" y="2282031"/>
            <a:ext cx="4543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861EA-91CE-4F85-9F4B-5B5BD1F2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68" y="4686300"/>
            <a:ext cx="8972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1B876-FFCA-4839-9A6B-22721D88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3FB76-45BE-4894-AC2B-6BF09901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4" y="1369908"/>
            <a:ext cx="6609069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822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should be able to build and run the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DFAA2-B645-4077-A3D5-B3853DD7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99" y="1533525"/>
            <a:ext cx="338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71024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Running the solution should open a browser looking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BB89-FB07-4E33-88C4-12F03B90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521890"/>
            <a:ext cx="4292599" cy="54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03148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321</TotalTime>
  <Words>391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Franklin Gothic Book</vt:lpstr>
      <vt:lpstr>ING Me</vt:lpstr>
      <vt:lpstr>Tw Cen MT</vt:lpstr>
      <vt:lpstr>Levi9.2017</vt:lpstr>
      <vt:lpstr>Lesson One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Adding Model Class</vt:lpstr>
      <vt:lpstr>Adding Dependences</vt:lpstr>
      <vt:lpstr>Adding Model Class</vt:lpstr>
      <vt:lpstr>Adding Model Class</vt:lpstr>
      <vt:lpstr>Adding Controller</vt:lpstr>
      <vt:lpstr>Adding Controller</vt:lpstr>
      <vt:lpstr>Adding Controller</vt:lpstr>
      <vt:lpstr>Adding Controller</vt:lpstr>
      <vt:lpstr>Adding Database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One</dc:title>
  <dc:creator>Dragos Rosca</dc:creator>
  <cp:lastModifiedBy>Dragos Rosca</cp:lastModifiedBy>
  <cp:revision>23</cp:revision>
  <dcterms:created xsi:type="dcterms:W3CDTF">2018-06-19T10:10:17Z</dcterms:created>
  <dcterms:modified xsi:type="dcterms:W3CDTF">2018-06-19T19:40:55Z</dcterms:modified>
</cp:coreProperties>
</file>