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14"/>
  </p:notesMasterIdLst>
  <p:sldIdLst>
    <p:sldId id="256" r:id="rId8"/>
    <p:sldId id="257" r:id="rId9"/>
    <p:sldId id="259" r:id="rId10"/>
    <p:sldId id="260" r:id="rId11"/>
    <p:sldId id="261" r:id="rId12"/>
    <p:sldId id="258" r:id="rId13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2A3"/>
    <a:srgbClr val="1334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2038" autoAdjust="0"/>
  </p:normalViewPr>
  <p:slideViewPr>
    <p:cSldViewPr snapToGrid="0" snapToObjects="1">
      <p:cViewPr varScale="1">
        <p:scale>
          <a:sx n="44" d="100"/>
          <a:sy n="44" d="100"/>
        </p:scale>
        <p:origin x="25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9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5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0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solidFill>
            <a:srgbClr val="1532A3"/>
          </a:solidFill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52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1714" y="294687"/>
            <a:ext cx="9155714" cy="957600"/>
          </a:xfrm>
          <a:prstGeom prst="rect">
            <a:avLst/>
          </a:prstGeom>
          <a:solidFill>
            <a:srgbClr val="1532A3"/>
          </a:solidFill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70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">
    <p:bg>
      <p:bgPr>
        <a:blipFill>
          <a:blip r:embed="rId2">
            <a:duotone>
              <a:prstClr val="black"/>
              <a:srgbClr val="1532A3">
                <a:tint val="45000"/>
                <a:satMod val="400000"/>
              </a:srgbClr>
            </a:duotone>
            <a:alphaModFix amt="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95943" y="4947557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954"/>
            <a:ext cx="7563704" cy="56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904" y="6175330"/>
            <a:ext cx="1162940" cy="5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671" y="6052459"/>
            <a:ext cx="1524000" cy="762000"/>
          </a:xfrm>
          <a:prstGeom prst="rect">
            <a:avLst/>
          </a:prstGeom>
        </p:spPr>
      </p:pic>
      <p:sp>
        <p:nvSpPr>
          <p:cNvPr id="7" name="Title"/>
          <p:cNvSpPr txBox="1">
            <a:spLocks/>
          </p:cNvSpPr>
          <p:nvPr userDrawn="1"/>
        </p:nvSpPr>
        <p:spPr>
          <a:xfrm>
            <a:off x="-11714" y="294687"/>
            <a:ext cx="9155714" cy="957600"/>
          </a:xfrm>
          <a:prstGeom prst="rect">
            <a:avLst/>
          </a:prstGeom>
          <a:solidFill>
            <a:srgbClr val="1532A3"/>
          </a:solidFill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cap="all">
                <a:solidFill>
                  <a:srgbClr val="FFFFFF"/>
                </a:solidFill>
                <a:effectLst>
                  <a:outerShdw blurRad="31750" dir="2700000" algn="tl" rotWithShape="0">
                    <a:srgbClr val="000000">
                      <a:alpha val="50000"/>
                    </a:srgbClr>
                  </a:outerShdw>
                </a:effectLst>
                <a:latin typeface="Helvetica Neue Light"/>
                <a:ea typeface="+mj-ea"/>
                <a:cs typeface="Helvetica Neue Light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1371600" y="2596445"/>
            <a:ext cx="6400800" cy="1480631"/>
          </a:xfrm>
        </p:spPr>
        <p:txBody>
          <a:bodyPr>
            <a:normAutofit/>
          </a:bodyPr>
          <a:lstStyle/>
          <a:p>
            <a:r>
              <a:rPr lang="en-US" sz="4400" dirty="0" err="1"/>
              <a:t>Practica</a:t>
            </a:r>
            <a:r>
              <a:rPr lang="en-US" sz="440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Timelines (5 weeks – 2 times / week)</a:t>
            </a:r>
          </a:p>
          <a:p>
            <a:r>
              <a:rPr lang="en-US" dirty="0"/>
              <a:t>How we will work?</a:t>
            </a:r>
          </a:p>
          <a:p>
            <a:r>
              <a:rPr lang="en-US" dirty="0"/>
              <a:t>What we will do?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j-lt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0831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597" y="1851378"/>
            <a:ext cx="7337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weeks</a:t>
            </a:r>
          </a:p>
          <a:p>
            <a:endParaRPr lang="en-US" sz="2400" dirty="0"/>
          </a:p>
          <a:p>
            <a:r>
              <a:rPr lang="en-US" sz="2400" dirty="0"/>
              <a:t>2 times a week</a:t>
            </a:r>
          </a:p>
          <a:p>
            <a:r>
              <a:rPr lang="en-US" sz="2400" dirty="0"/>
              <a:t>	 (Monday and Thursday) from 16:30 until 18:30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2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Tools: 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Visual Studio 2017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work</a:t>
            </a:r>
          </a:p>
        </p:txBody>
      </p:sp>
    </p:spTree>
    <p:extLst>
      <p:ext uri="{BB962C8B-B14F-4D97-AF65-F5344CB8AC3E}">
        <p14:creationId xmlns:p14="http://schemas.microsoft.com/office/powerpoint/2010/main" val="312335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MVC application</a:t>
            </a:r>
          </a:p>
          <a:p>
            <a:r>
              <a:rPr lang="en-US" dirty="0"/>
              <a:t>Learn MVC</a:t>
            </a:r>
          </a:p>
          <a:p>
            <a:r>
              <a:rPr lang="en-US" dirty="0"/>
              <a:t>Learn some basic frontend </a:t>
            </a:r>
          </a:p>
          <a:p>
            <a:r>
              <a:rPr lang="en-US" dirty="0"/>
              <a:t>Real time application with </a:t>
            </a:r>
            <a:r>
              <a:rPr lang="en-US" dirty="0" err="1"/>
              <a:t>WebSockets</a:t>
            </a:r>
            <a:r>
              <a:rPr lang="en-US" dirty="0"/>
              <a:t> - </a:t>
            </a:r>
            <a:r>
              <a:rPr lang="en-US" dirty="0" err="1"/>
              <a:t>SingnalR</a:t>
            </a:r>
            <a:endParaRPr lang="en-US" dirty="0"/>
          </a:p>
          <a:p>
            <a:r>
              <a:rPr lang="en-US" dirty="0"/>
              <a:t>Have a working application at the end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TRIVIA	</a:t>
            </a:r>
          </a:p>
        </p:txBody>
      </p:sp>
    </p:spTree>
    <p:extLst>
      <p:ext uri="{BB962C8B-B14F-4D97-AF65-F5344CB8AC3E}">
        <p14:creationId xmlns:p14="http://schemas.microsoft.com/office/powerpoint/2010/main" val="347981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j-lt"/>
              </a:rPr>
              <a:t>One Common Goal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256964"/>
            <a:ext cx="7498247" cy="499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178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vi9 Basic presentation template_rebranding_2016" id="{D6497E85-D60D-EA4E-9940-AD8FC497C16B}" vid="{4398D590-D86E-B344-9519-09ACBD9B78EB}"/>
    </a:ext>
  </a:extLst>
</a:theme>
</file>

<file path=ppt/theme/theme2.xml><?xml version="1.0" encoding="utf-8"?>
<a:theme xmlns:a="http://schemas.openxmlformats.org/drawingml/2006/main" name="Office Thema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vi9 Basic presentation template_rebranding_2016" id="{D6497E85-D60D-EA4E-9940-AD8FC497C16B}" vid="{8E8FBF20-083A-3047-8C10-E234E74C7FB4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vi9 Basic presentation template_rebranding_2016" id="{D6497E85-D60D-EA4E-9940-AD8FC497C16B}" vid="{354A85A7-180C-0947-A5DE-106EB4A153E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Y5ANCCKZ2MDQ-10-1980</_dlc_DocId>
    <_dlc_DocIdUrl xmlns="696890a7-2738-473a-8580-15948eca3069">
      <Url>https://internal.levi9.com/_layouts/15/DocIdRedir.aspx?ID=Y5ANCCKZ2MDQ-10-1980</Url>
      <Description>Y5ANCCKZ2MDQ-10-1980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631425-235C-4781-93DD-7928AF7173EF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96890a7-2738-473a-8580-15948eca306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Levi9 Basic presentation template_rebranding_2016 (1)</Template>
  <TotalTime>775</TotalTime>
  <Words>76</Words>
  <Application>Microsoft Office PowerPoint</Application>
  <PresentationFormat>On-screen Show (4:3)</PresentationFormat>
  <Paragraphs>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Neue Light</vt:lpstr>
      <vt:lpstr>Title</vt:lpstr>
      <vt:lpstr>Office Thema</vt:lpstr>
      <vt:lpstr>Empty Thema</vt:lpstr>
      <vt:lpstr>PowerPoint Presentation</vt:lpstr>
      <vt:lpstr>Content</vt:lpstr>
      <vt:lpstr>Timelines</vt:lpstr>
      <vt:lpstr>How will we work</vt:lpstr>
      <vt:lpstr>CLASSROOM TRIVIA </vt:lpstr>
      <vt:lpstr>One Common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Alexandru Vornicu</dc:creator>
  <cp:lastModifiedBy>Tudor Teodoru</cp:lastModifiedBy>
  <cp:revision>60</cp:revision>
  <dcterms:created xsi:type="dcterms:W3CDTF">2016-07-11T09:48:35Z</dcterms:created>
  <dcterms:modified xsi:type="dcterms:W3CDTF">2018-06-18T11:50:12Z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8e8c196d-e4eb-4971-8513-4fd2a4eb7288</vt:lpwstr>
  </property>
</Properties>
</file>