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42EC-8A3F-4A4D-9CFB-8A081D89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8F32-A5B4-4196-B185-1275C11F14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Add Questions and Answers.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BDDD-3031-4E0D-B430-5EBCDDD0C3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72F34-C87F-4718-A45E-7F7724FCE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0431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Between the two form group div tags add a new div with the class form-group and the ID “demo”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CC7D9-A575-46B2-9B55-682B464C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99" y="2458244"/>
            <a:ext cx="5343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the end of the file add the script for AJAX call to get an empty row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5D468-7F30-478C-8414-EB6DAD4C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62" y="2424906"/>
            <a:ext cx="5943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questions controller class we will modify the Create endpoint to bind the Answers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F9A3F-7300-4610-836E-7A03F83F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9" y="3286919"/>
            <a:ext cx="6981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9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folder data we will add a folder called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44215-4E11-4E8D-83ED-18B13C3A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93" y="2801144"/>
            <a:ext cx="2933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Entities folder we will add our model classes.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Question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Answer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9FC61-3540-459F-ADCF-AA670EE7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9" y="2657475"/>
            <a:ext cx="4467225" cy="336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806A1-5979-4A29-981C-AB781B67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4" y="2362200"/>
            <a:ext cx="4533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Controller folder Add New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3C593-B3B0-41E9-9EE7-ECDAD07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82" y="1912514"/>
            <a:ext cx="6697721" cy="46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Complete the fields for the </a:t>
            </a:r>
            <a:r>
              <a:rPr lang="en-GB" dirty="0" err="1"/>
              <a:t>QuestionsController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037F2-4B90-47A2-B5F2-69B6B8F4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18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</a:t>
            </a:r>
            <a:r>
              <a:rPr lang="en-GB" dirty="0" err="1"/>
              <a:t>QuestionsController</a:t>
            </a:r>
            <a:r>
              <a:rPr lang="en-GB" dirty="0"/>
              <a:t> add a new method to get an empty row for the answers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80D0B-B7E7-4DAC-AA54-2F5C3017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30" y="3258344"/>
            <a:ext cx="38576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this method name right click and choose Add View…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View window fill in the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 should be able to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Add-Migration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406B7-9870-44F6-BDCA-CA0CD920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80" y="1976437"/>
            <a:ext cx="5572125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3397E-65C7-4D8A-8308-42C4ADA7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71" y="3207707"/>
            <a:ext cx="4465817" cy="28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new created partial view _</a:t>
            </a:r>
            <a:r>
              <a:rPr lang="en-GB" dirty="0" err="1"/>
              <a:t>EmptyRow</a:t>
            </a:r>
            <a:r>
              <a:rPr lang="en-GB" dirty="0"/>
              <a:t> delete everything except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Fill in with the following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179F3-08A2-4360-960D-FD24EE2D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93" y="1924488"/>
            <a:ext cx="49149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F22BD-FC16-444D-9F41-490BF8E3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0" y="3657819"/>
            <a:ext cx="11096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5298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the Create view from the Questions folder in the Views folder.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1AEC0-B755-4AA0-B501-D9C51B6C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1743869"/>
            <a:ext cx="3333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6433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121</TotalTime>
  <Words>246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ING Me</vt:lpstr>
      <vt:lpstr>Tw Cen MT</vt:lpstr>
      <vt:lpstr>Levi9.2017</vt:lpstr>
      <vt:lpstr>Lesson Three</vt:lpstr>
      <vt:lpstr>Adding Entities</vt:lpstr>
      <vt:lpstr>Adding Entities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Three</dc:title>
  <dc:creator>Dragos Rosca</dc:creator>
  <cp:lastModifiedBy>Dragos Rosca</cp:lastModifiedBy>
  <cp:revision>13</cp:revision>
  <dcterms:created xsi:type="dcterms:W3CDTF">2018-06-25T11:01:03Z</dcterms:created>
  <dcterms:modified xsi:type="dcterms:W3CDTF">2018-06-25T13:02:34Z</dcterms:modified>
</cp:coreProperties>
</file>