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70" r:id="rId11"/>
    <p:sldId id="276" r:id="rId12"/>
    <p:sldId id="271" r:id="rId13"/>
    <p:sldId id="272" r:id="rId14"/>
    <p:sldId id="273" r:id="rId15"/>
    <p:sldId id="274" r:id="rId16"/>
    <p:sldId id="275" r:id="rId17"/>
    <p:sldId id="278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7" r:id="rId27"/>
    <p:sldId id="286" r:id="rId28"/>
    <p:sldId id="288" r:id="rId29"/>
    <p:sldId id="289" r:id="rId30"/>
    <p:sldId id="29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160">
          <p15:clr>
            <a:srgbClr val="A4A3A4"/>
          </p15:clr>
        </p15:guide>
        <p15:guide id="8" pos="42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8" y="102"/>
      </p:cViewPr>
      <p:guideLst>
        <p:guide orient="horz" pos="2160"/>
        <p:guide pos="422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10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3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presenter name</a:t>
            </a:r>
          </a:p>
        </p:txBody>
      </p:sp>
      <p:sp>
        <p:nvSpPr>
          <p:cNvPr id="103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1" name="Group 110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12" name="Straight Connector 111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15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17" name="Straight Connector 11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9" name="Group 11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39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74738" cy="447516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5184774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7940177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3" y="1544638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348413" y="1544638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58813" y="3973926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348413" y="3973926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5240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2280">
          <p15:clr>
            <a:srgbClr val="FBAE40"/>
          </p15:clr>
        </p15:guide>
        <p15:guide id="3" orient="horz" pos="249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 Conten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39877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28"/>
          </p:nvPr>
        </p:nvSpPr>
        <p:spPr>
          <a:xfrm>
            <a:off x="658813" y="3940444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9"/>
          </p:nvPr>
        </p:nvSpPr>
        <p:spPr>
          <a:xfrm>
            <a:off x="6348414" y="1539877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30"/>
          </p:nvPr>
        </p:nvSpPr>
        <p:spPr>
          <a:xfrm>
            <a:off x="6348414" y="3940444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20"/>
          </p:nvPr>
        </p:nvSpPr>
        <p:spPr>
          <a:xfrm>
            <a:off x="658814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Content Placeholder 3"/>
          <p:cNvSpPr>
            <a:spLocks noGrp="1"/>
          </p:cNvSpPr>
          <p:nvPr>
            <p:ph sz="quarter" idx="21"/>
          </p:nvPr>
        </p:nvSpPr>
        <p:spPr>
          <a:xfrm>
            <a:off x="658814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2"/>
          </p:nvPr>
        </p:nvSpPr>
        <p:spPr>
          <a:xfrm>
            <a:off x="8078788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3"/>
          </p:nvPr>
        </p:nvSpPr>
        <p:spPr>
          <a:xfrm>
            <a:off x="8078788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4"/>
          </p:nvPr>
        </p:nvSpPr>
        <p:spPr>
          <a:xfrm>
            <a:off x="4368801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25"/>
          </p:nvPr>
        </p:nvSpPr>
        <p:spPr>
          <a:xfrm>
            <a:off x="4368801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19536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658814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8"/>
          </p:nvPr>
        </p:nvSpPr>
        <p:spPr>
          <a:xfrm>
            <a:off x="658814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9"/>
          </p:nvPr>
        </p:nvSpPr>
        <p:spPr>
          <a:xfrm>
            <a:off x="4368801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30"/>
          </p:nvPr>
        </p:nvSpPr>
        <p:spPr>
          <a:xfrm>
            <a:off x="4368801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31"/>
          </p:nvPr>
        </p:nvSpPr>
        <p:spPr>
          <a:xfrm>
            <a:off x="8078788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32"/>
          </p:nvPr>
        </p:nvSpPr>
        <p:spPr>
          <a:xfrm>
            <a:off x="8078788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7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9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7" name="Straight Connector 106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9" name="Group 10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1769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102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3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0" name="Group 10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1382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53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4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9" name="Straight Connector 58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6" name="Group 95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7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8" name="Rectangle 97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8" name="Rectangle 107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2326883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0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92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94" name="Straight Connector 9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6" name="Group 95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53" name="Group 15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54" name="Straight Connector 15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052332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2" name="Group 91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447797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-2"/>
            <a:ext cx="5843587" cy="6858002"/>
          </a:xfrm>
          <a:custGeom>
            <a:avLst/>
            <a:gdLst>
              <a:gd name="connsiteX0" fmla="*/ 5034304 w 5843587"/>
              <a:gd name="connsiteY0" fmla="*/ 6352964 h 6858001"/>
              <a:gd name="connsiteX1" fmla="*/ 4994816 w 5843587"/>
              <a:gd name="connsiteY1" fmla="*/ 6392626 h 6858001"/>
              <a:gd name="connsiteX2" fmla="*/ 5034304 w 5843587"/>
              <a:gd name="connsiteY2" fmla="*/ 6432288 h 6858001"/>
              <a:gd name="connsiteX3" fmla="*/ 5073792 w 5843587"/>
              <a:gd name="connsiteY3" fmla="*/ 6392626 h 6858001"/>
              <a:gd name="connsiteX4" fmla="*/ 5034304 w 5843587"/>
              <a:gd name="connsiteY4" fmla="*/ 6352964 h 6858001"/>
              <a:gd name="connsiteX5" fmla="*/ 5031821 w 5843587"/>
              <a:gd name="connsiteY5" fmla="*/ 6250330 h 6858001"/>
              <a:gd name="connsiteX6" fmla="*/ 4927244 w 5843587"/>
              <a:gd name="connsiteY6" fmla="*/ 6293859 h 6858001"/>
              <a:gd name="connsiteX7" fmla="*/ 4883137 w 5843587"/>
              <a:gd name="connsiteY7" fmla="*/ 6397330 h 6858001"/>
              <a:gd name="connsiteX8" fmla="*/ 4983446 w 5843587"/>
              <a:gd name="connsiteY8" fmla="*/ 6534339 h 6858001"/>
              <a:gd name="connsiteX9" fmla="*/ 5014036 w 5843587"/>
              <a:gd name="connsiteY9" fmla="*/ 6485815 h 6858001"/>
              <a:gd name="connsiteX10" fmla="*/ 4940050 w 5843587"/>
              <a:gd name="connsiteY10" fmla="*/ 6396616 h 6858001"/>
              <a:gd name="connsiteX11" fmla="*/ 5033244 w 5843587"/>
              <a:gd name="connsiteY11" fmla="*/ 6304563 h 6858001"/>
              <a:gd name="connsiteX12" fmla="*/ 5128573 w 5843587"/>
              <a:gd name="connsiteY12" fmla="*/ 6394475 h 6858001"/>
              <a:gd name="connsiteX13" fmla="*/ 5104385 w 5843587"/>
              <a:gd name="connsiteY13" fmla="*/ 6463693 h 6858001"/>
              <a:gd name="connsiteX14" fmla="*/ 5103673 w 5843587"/>
              <a:gd name="connsiteY14" fmla="*/ 6463693 h 6858001"/>
              <a:gd name="connsiteX15" fmla="*/ 5103673 w 5843587"/>
              <a:gd name="connsiteY15" fmla="*/ 6464407 h 6858001"/>
              <a:gd name="connsiteX16" fmla="*/ 5003365 w 5843587"/>
              <a:gd name="connsiteY16" fmla="*/ 6613547 h 6858001"/>
              <a:gd name="connsiteX17" fmla="*/ 5055298 w 5843587"/>
              <a:gd name="connsiteY17" fmla="*/ 6613547 h 6858001"/>
              <a:gd name="connsiteX18" fmla="*/ 5078774 w 5843587"/>
              <a:gd name="connsiteY18" fmla="*/ 6600703 h 6858001"/>
              <a:gd name="connsiteX19" fmla="*/ 5133553 w 5843587"/>
              <a:gd name="connsiteY19" fmla="*/ 6511504 h 6858001"/>
              <a:gd name="connsiteX20" fmla="*/ 5144224 w 5843587"/>
              <a:gd name="connsiteY20" fmla="*/ 6495091 h 6858001"/>
              <a:gd name="connsiteX21" fmla="*/ 5184774 w 5843587"/>
              <a:gd name="connsiteY21" fmla="*/ 6393048 h 6858001"/>
              <a:gd name="connsiteX22" fmla="*/ 5137821 w 5843587"/>
              <a:gd name="connsiteY22" fmla="*/ 6289578 h 6858001"/>
              <a:gd name="connsiteX23" fmla="*/ 5031821 w 5843587"/>
              <a:gd name="connsiteY23" fmla="*/ 6250330 h 6858001"/>
              <a:gd name="connsiteX24" fmla="*/ 0 w 5843587"/>
              <a:gd name="connsiteY24" fmla="*/ 0 h 6858001"/>
              <a:gd name="connsiteX25" fmla="*/ 5843587 w 5843587"/>
              <a:gd name="connsiteY25" fmla="*/ 0 h 6858001"/>
              <a:gd name="connsiteX26" fmla="*/ 5843587 w 5843587"/>
              <a:gd name="connsiteY26" fmla="*/ 6858001 h 6858001"/>
              <a:gd name="connsiteX27" fmla="*/ 0 w 5843587"/>
              <a:gd name="connsiteY2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43587" h="6858001">
                <a:moveTo>
                  <a:pt x="5034304" y="6352964"/>
                </a:moveTo>
                <a:cubicBezTo>
                  <a:pt x="5012495" y="6352964"/>
                  <a:pt x="4994816" y="6370721"/>
                  <a:pt x="4994816" y="6392626"/>
                </a:cubicBezTo>
                <a:cubicBezTo>
                  <a:pt x="4994816" y="6414531"/>
                  <a:pt x="5012495" y="6432288"/>
                  <a:pt x="5034304" y="6432288"/>
                </a:cubicBezTo>
                <a:cubicBezTo>
                  <a:pt x="5056113" y="6432288"/>
                  <a:pt x="5073792" y="6414531"/>
                  <a:pt x="5073792" y="6392626"/>
                </a:cubicBezTo>
                <a:cubicBezTo>
                  <a:pt x="5073792" y="6370721"/>
                  <a:pt x="5056113" y="6352964"/>
                  <a:pt x="5034304" y="6352964"/>
                </a:cubicBezTo>
                <a:close/>
                <a:moveTo>
                  <a:pt x="5031821" y="6250330"/>
                </a:moveTo>
                <a:cubicBezTo>
                  <a:pt x="4992694" y="6250330"/>
                  <a:pt x="4954989" y="6266029"/>
                  <a:pt x="4927244" y="6293859"/>
                </a:cubicBezTo>
                <a:cubicBezTo>
                  <a:pt x="4898788" y="6321689"/>
                  <a:pt x="4883137" y="6358796"/>
                  <a:pt x="4883137" y="6397330"/>
                </a:cubicBezTo>
                <a:cubicBezTo>
                  <a:pt x="4883137" y="6461553"/>
                  <a:pt x="4922976" y="6515785"/>
                  <a:pt x="4983446" y="6534339"/>
                </a:cubicBezTo>
                <a:cubicBezTo>
                  <a:pt x="5014036" y="6485815"/>
                  <a:pt x="5014036" y="6485815"/>
                  <a:pt x="5014036" y="6485815"/>
                </a:cubicBezTo>
                <a:cubicBezTo>
                  <a:pt x="4971352" y="6477965"/>
                  <a:pt x="4940050" y="6441572"/>
                  <a:pt x="4940050" y="6396616"/>
                </a:cubicBezTo>
                <a:cubicBezTo>
                  <a:pt x="4940050" y="6345951"/>
                  <a:pt x="4981311" y="6304563"/>
                  <a:pt x="5033244" y="6304563"/>
                </a:cubicBezTo>
                <a:cubicBezTo>
                  <a:pt x="5080197" y="6304563"/>
                  <a:pt x="5128573" y="6338102"/>
                  <a:pt x="5128573" y="6394475"/>
                </a:cubicBezTo>
                <a:cubicBezTo>
                  <a:pt x="5128573" y="6420878"/>
                  <a:pt x="5115767" y="6443713"/>
                  <a:pt x="5104385" y="6463693"/>
                </a:cubicBezTo>
                <a:cubicBezTo>
                  <a:pt x="5103673" y="6463693"/>
                  <a:pt x="5103673" y="6463693"/>
                  <a:pt x="5103673" y="6463693"/>
                </a:cubicBezTo>
                <a:cubicBezTo>
                  <a:pt x="5103673" y="6464407"/>
                  <a:pt x="5103673" y="6464407"/>
                  <a:pt x="5103673" y="6464407"/>
                </a:cubicBezTo>
                <a:cubicBezTo>
                  <a:pt x="5003365" y="6613547"/>
                  <a:pt x="5003365" y="6613547"/>
                  <a:pt x="5003365" y="6613547"/>
                </a:cubicBezTo>
                <a:cubicBezTo>
                  <a:pt x="5055298" y="6613547"/>
                  <a:pt x="5055298" y="6613547"/>
                  <a:pt x="5055298" y="6613547"/>
                </a:cubicBezTo>
                <a:cubicBezTo>
                  <a:pt x="5064546" y="6613547"/>
                  <a:pt x="5073794" y="6608552"/>
                  <a:pt x="5078774" y="6600703"/>
                </a:cubicBezTo>
                <a:cubicBezTo>
                  <a:pt x="5133553" y="6511504"/>
                  <a:pt x="5133553" y="6511504"/>
                  <a:pt x="5133553" y="6511504"/>
                </a:cubicBezTo>
                <a:cubicBezTo>
                  <a:pt x="5137110" y="6505795"/>
                  <a:pt x="5140667" y="6500087"/>
                  <a:pt x="5144224" y="6495091"/>
                </a:cubicBezTo>
                <a:cubicBezTo>
                  <a:pt x="5164143" y="6462266"/>
                  <a:pt x="5184774" y="6428014"/>
                  <a:pt x="5184774" y="6393048"/>
                </a:cubicBezTo>
                <a:cubicBezTo>
                  <a:pt x="5184774" y="6340956"/>
                  <a:pt x="5159163" y="6308131"/>
                  <a:pt x="5137821" y="6289578"/>
                </a:cubicBezTo>
                <a:cubicBezTo>
                  <a:pt x="5110076" y="6264602"/>
                  <a:pt x="5070949" y="6250330"/>
                  <a:pt x="5031821" y="6250330"/>
                </a:cubicBezTo>
                <a:close/>
                <a:moveTo>
                  <a:pt x="0" y="0"/>
                </a:moveTo>
                <a:lnTo>
                  <a:pt x="5843587" y="0"/>
                </a:lnTo>
                <a:lnTo>
                  <a:pt x="5843587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5169898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34" name="Group 3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3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772271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333375"/>
            <a:ext cx="5508625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411151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-2"/>
            <a:ext cx="5843588" cy="6858002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026094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348413" y="6370641"/>
            <a:ext cx="4753927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788292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334962" y="333375"/>
            <a:ext cx="5508626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3251922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0"/>
            <a:ext cx="2971800" cy="6858000"/>
          </a:xfrm>
          <a:custGeom>
            <a:avLst/>
            <a:gdLst>
              <a:gd name="connsiteX0" fmla="*/ 2162517 w 2971800"/>
              <a:gd name="connsiteY0" fmla="*/ 6352962 h 6857999"/>
              <a:gd name="connsiteX1" fmla="*/ 2123029 w 2971800"/>
              <a:gd name="connsiteY1" fmla="*/ 6392624 h 6857999"/>
              <a:gd name="connsiteX2" fmla="*/ 2162517 w 2971800"/>
              <a:gd name="connsiteY2" fmla="*/ 6432286 h 6857999"/>
              <a:gd name="connsiteX3" fmla="*/ 2202005 w 2971800"/>
              <a:gd name="connsiteY3" fmla="*/ 6392624 h 6857999"/>
              <a:gd name="connsiteX4" fmla="*/ 2162517 w 2971800"/>
              <a:gd name="connsiteY4" fmla="*/ 6352962 h 6857999"/>
              <a:gd name="connsiteX5" fmla="*/ 2160034 w 2971800"/>
              <a:gd name="connsiteY5" fmla="*/ 6250328 h 6857999"/>
              <a:gd name="connsiteX6" fmla="*/ 2055457 w 2971800"/>
              <a:gd name="connsiteY6" fmla="*/ 6293857 h 6857999"/>
              <a:gd name="connsiteX7" fmla="*/ 2011350 w 2971800"/>
              <a:gd name="connsiteY7" fmla="*/ 6397328 h 6857999"/>
              <a:gd name="connsiteX8" fmla="*/ 2111659 w 2971800"/>
              <a:gd name="connsiteY8" fmla="*/ 6534337 h 6857999"/>
              <a:gd name="connsiteX9" fmla="*/ 2142249 w 2971800"/>
              <a:gd name="connsiteY9" fmla="*/ 6485813 h 6857999"/>
              <a:gd name="connsiteX10" fmla="*/ 2068263 w 2971800"/>
              <a:gd name="connsiteY10" fmla="*/ 6396614 h 6857999"/>
              <a:gd name="connsiteX11" fmla="*/ 2161457 w 2971800"/>
              <a:gd name="connsiteY11" fmla="*/ 6304561 h 6857999"/>
              <a:gd name="connsiteX12" fmla="*/ 2256786 w 2971800"/>
              <a:gd name="connsiteY12" fmla="*/ 6394473 h 6857999"/>
              <a:gd name="connsiteX13" fmla="*/ 2232598 w 2971800"/>
              <a:gd name="connsiteY13" fmla="*/ 6463691 h 6857999"/>
              <a:gd name="connsiteX14" fmla="*/ 2231886 w 2971800"/>
              <a:gd name="connsiteY14" fmla="*/ 6463691 h 6857999"/>
              <a:gd name="connsiteX15" fmla="*/ 2231886 w 2971800"/>
              <a:gd name="connsiteY15" fmla="*/ 6464405 h 6857999"/>
              <a:gd name="connsiteX16" fmla="*/ 2131578 w 2971800"/>
              <a:gd name="connsiteY16" fmla="*/ 6613545 h 6857999"/>
              <a:gd name="connsiteX17" fmla="*/ 2183511 w 2971800"/>
              <a:gd name="connsiteY17" fmla="*/ 6613545 h 6857999"/>
              <a:gd name="connsiteX18" fmla="*/ 2206987 w 2971800"/>
              <a:gd name="connsiteY18" fmla="*/ 6600701 h 6857999"/>
              <a:gd name="connsiteX19" fmla="*/ 2261766 w 2971800"/>
              <a:gd name="connsiteY19" fmla="*/ 6511502 h 6857999"/>
              <a:gd name="connsiteX20" fmla="*/ 2272437 w 2971800"/>
              <a:gd name="connsiteY20" fmla="*/ 6495089 h 6857999"/>
              <a:gd name="connsiteX21" fmla="*/ 2312987 w 2971800"/>
              <a:gd name="connsiteY21" fmla="*/ 6393046 h 6857999"/>
              <a:gd name="connsiteX22" fmla="*/ 2266034 w 2971800"/>
              <a:gd name="connsiteY22" fmla="*/ 6289576 h 6857999"/>
              <a:gd name="connsiteX23" fmla="*/ 2160034 w 2971800"/>
              <a:gd name="connsiteY23" fmla="*/ 6250328 h 6857999"/>
              <a:gd name="connsiteX24" fmla="*/ 0 w 2971800"/>
              <a:gd name="connsiteY24" fmla="*/ 0 h 6857999"/>
              <a:gd name="connsiteX25" fmla="*/ 2971800 w 2971800"/>
              <a:gd name="connsiteY25" fmla="*/ 0 h 6857999"/>
              <a:gd name="connsiteX26" fmla="*/ 2971800 w 2971800"/>
              <a:gd name="connsiteY26" fmla="*/ 6857999 h 6857999"/>
              <a:gd name="connsiteX27" fmla="*/ 0 w 2971800"/>
              <a:gd name="connsiteY2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71800" h="6857999">
                <a:moveTo>
                  <a:pt x="2162517" y="6352962"/>
                </a:moveTo>
                <a:cubicBezTo>
                  <a:pt x="2140708" y="6352962"/>
                  <a:pt x="2123029" y="6370719"/>
                  <a:pt x="2123029" y="6392624"/>
                </a:cubicBezTo>
                <a:cubicBezTo>
                  <a:pt x="2123029" y="6414529"/>
                  <a:pt x="2140708" y="6432286"/>
                  <a:pt x="2162517" y="6432286"/>
                </a:cubicBezTo>
                <a:cubicBezTo>
                  <a:pt x="2184326" y="6432286"/>
                  <a:pt x="2202005" y="6414529"/>
                  <a:pt x="2202005" y="6392624"/>
                </a:cubicBezTo>
                <a:cubicBezTo>
                  <a:pt x="2202005" y="6370719"/>
                  <a:pt x="2184326" y="6352962"/>
                  <a:pt x="2162517" y="6352962"/>
                </a:cubicBezTo>
                <a:close/>
                <a:moveTo>
                  <a:pt x="2160034" y="6250328"/>
                </a:moveTo>
                <a:cubicBezTo>
                  <a:pt x="2120907" y="6250328"/>
                  <a:pt x="2083202" y="6266027"/>
                  <a:pt x="2055457" y="6293857"/>
                </a:cubicBezTo>
                <a:cubicBezTo>
                  <a:pt x="2027001" y="6321687"/>
                  <a:pt x="2011350" y="6358794"/>
                  <a:pt x="2011350" y="6397328"/>
                </a:cubicBezTo>
                <a:cubicBezTo>
                  <a:pt x="2011350" y="6461551"/>
                  <a:pt x="2051189" y="6515783"/>
                  <a:pt x="2111659" y="6534337"/>
                </a:cubicBezTo>
                <a:cubicBezTo>
                  <a:pt x="2142249" y="6485813"/>
                  <a:pt x="2142249" y="6485813"/>
                  <a:pt x="2142249" y="6485813"/>
                </a:cubicBezTo>
                <a:cubicBezTo>
                  <a:pt x="2099565" y="6477963"/>
                  <a:pt x="2068263" y="6441570"/>
                  <a:pt x="2068263" y="6396614"/>
                </a:cubicBezTo>
                <a:cubicBezTo>
                  <a:pt x="2068263" y="6345949"/>
                  <a:pt x="2109524" y="6304561"/>
                  <a:pt x="2161457" y="6304561"/>
                </a:cubicBezTo>
                <a:cubicBezTo>
                  <a:pt x="2208410" y="6304561"/>
                  <a:pt x="2256786" y="6338100"/>
                  <a:pt x="2256786" y="6394473"/>
                </a:cubicBezTo>
                <a:cubicBezTo>
                  <a:pt x="2256786" y="6420876"/>
                  <a:pt x="2243980" y="6443711"/>
                  <a:pt x="2232598" y="6463691"/>
                </a:cubicBezTo>
                <a:cubicBezTo>
                  <a:pt x="2231886" y="6463691"/>
                  <a:pt x="2231886" y="6463691"/>
                  <a:pt x="2231886" y="6463691"/>
                </a:cubicBezTo>
                <a:cubicBezTo>
                  <a:pt x="2231886" y="6464405"/>
                  <a:pt x="2231886" y="6464405"/>
                  <a:pt x="2231886" y="6464405"/>
                </a:cubicBezTo>
                <a:cubicBezTo>
                  <a:pt x="2131578" y="6613545"/>
                  <a:pt x="2131578" y="6613545"/>
                  <a:pt x="2131578" y="6613545"/>
                </a:cubicBezTo>
                <a:cubicBezTo>
                  <a:pt x="2183511" y="6613545"/>
                  <a:pt x="2183511" y="6613545"/>
                  <a:pt x="2183511" y="6613545"/>
                </a:cubicBezTo>
                <a:cubicBezTo>
                  <a:pt x="2192759" y="6613545"/>
                  <a:pt x="2202007" y="6608550"/>
                  <a:pt x="2206987" y="6600701"/>
                </a:cubicBezTo>
                <a:cubicBezTo>
                  <a:pt x="2261766" y="6511502"/>
                  <a:pt x="2261766" y="6511502"/>
                  <a:pt x="2261766" y="6511502"/>
                </a:cubicBezTo>
                <a:cubicBezTo>
                  <a:pt x="2265323" y="6505793"/>
                  <a:pt x="2268880" y="6500085"/>
                  <a:pt x="2272437" y="6495089"/>
                </a:cubicBezTo>
                <a:cubicBezTo>
                  <a:pt x="2292356" y="6462264"/>
                  <a:pt x="2312987" y="6428012"/>
                  <a:pt x="2312987" y="6393046"/>
                </a:cubicBezTo>
                <a:cubicBezTo>
                  <a:pt x="2312987" y="6340954"/>
                  <a:pt x="2287376" y="6308129"/>
                  <a:pt x="2266034" y="6289576"/>
                </a:cubicBezTo>
                <a:cubicBezTo>
                  <a:pt x="2238289" y="6264600"/>
                  <a:pt x="2199162" y="6250328"/>
                  <a:pt x="2160034" y="6250328"/>
                </a:cubicBezTo>
                <a:close/>
                <a:moveTo>
                  <a:pt x="0" y="0"/>
                </a:moveTo>
                <a:lnTo>
                  <a:pt x="2971800" y="0"/>
                </a:lnTo>
                <a:lnTo>
                  <a:pt x="29718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1" name="Group 20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754864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333375"/>
            <a:ext cx="2636838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0" y="1"/>
            <a:ext cx="2971799" cy="68580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3251202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3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3573522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802191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334962" y="333375"/>
            <a:ext cx="2636837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1"/>
            <a:ext cx="12192000" cy="60198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962445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bg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6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62" name="Rectangle 16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67" name="Group 166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71" name="Picture 170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2" name="Rectangle 171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68" name="Straight Arrow Connector 167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  <p:sp>
        <p:nvSpPr>
          <p:cNvPr id="147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48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49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50" name="Group 149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51" name="Straight Connector 15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3" name="Group 152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54" name="Straight Connector 15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6" name="Group 155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57" name="Straight Connector 15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8" name="Straight Connector 15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9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017780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 With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52" name="Group 51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7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9" name="Straight Connector 58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5" name="Rectangle 64"/>
          <p:cNvSpPr/>
          <p:nvPr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  <a:latin typeface="+mj-lt"/>
              </a:rPr>
              <a:t>INSERT IMAGE VIA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Go to TAB </a:t>
            </a:r>
            <a:r>
              <a:rPr lang="en-US" sz="1100" b="1" dirty="0">
                <a:solidFill>
                  <a:schemeClr val="tx1"/>
                </a:solidFill>
              </a:rPr>
              <a:t>“Design” </a:t>
            </a:r>
            <a:r>
              <a:rPr lang="en-US" sz="1100" b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Click </a:t>
            </a:r>
            <a:r>
              <a:rPr lang="en-US" sz="1100" b="1" dirty="0">
                <a:solidFill>
                  <a:schemeClr val="tx1"/>
                </a:solidFill>
              </a:rPr>
              <a:t>Format Background </a:t>
            </a:r>
            <a:r>
              <a:rPr lang="en-US" sz="1100" b="0" dirty="0">
                <a:solidFill>
                  <a:schemeClr val="tx1"/>
                </a:solidFill>
              </a:rPr>
              <a:t>&gt; </a:t>
            </a:r>
            <a:br>
              <a:rPr lang="en-US" sz="1100" b="0" dirty="0">
                <a:solidFill>
                  <a:schemeClr val="tx1"/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Now click </a:t>
            </a:r>
            <a:r>
              <a:rPr lang="en-US" sz="1100" b="1" dirty="0">
                <a:solidFill>
                  <a:schemeClr val="tx1"/>
                </a:solidFill>
              </a:rPr>
              <a:t>Picture</a:t>
            </a:r>
            <a:r>
              <a:rPr lang="en-US" sz="1100" b="1" baseline="0" dirty="0">
                <a:solidFill>
                  <a:schemeClr val="tx1"/>
                </a:solidFill>
              </a:rPr>
              <a:t> or texture fill </a:t>
            </a:r>
            <a:r>
              <a:rPr lang="en-US" sz="1100" b="0" baseline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i="0" baseline="0" dirty="0">
                <a:solidFill>
                  <a:schemeClr val="tx1"/>
                </a:solidFill>
              </a:rPr>
              <a:t>Click </a:t>
            </a:r>
            <a:r>
              <a:rPr lang="en-US" sz="1100" b="1" i="0" baseline="0" dirty="0">
                <a:solidFill>
                  <a:schemeClr val="tx1"/>
                </a:solidFill>
              </a:rPr>
              <a:t>“File” </a:t>
            </a:r>
            <a:r>
              <a:rPr lang="en-US" sz="1100" b="0" i="0" baseline="0" dirty="0">
                <a:solidFill>
                  <a:schemeClr val="tx1"/>
                </a:solidFill>
              </a:rPr>
              <a:t>to browse to </a:t>
            </a:r>
            <a:r>
              <a:rPr lang="en-US" sz="1100" b="0" baseline="0" dirty="0">
                <a:solidFill>
                  <a:schemeClr val="tx1"/>
                </a:solidFill>
              </a:rPr>
              <a:t>your image</a:t>
            </a:r>
          </a:p>
          <a:p>
            <a:pPr algn="l"/>
            <a:r>
              <a:rPr lang="en-US" sz="1100" b="0" baseline="0" dirty="0">
                <a:solidFill>
                  <a:schemeClr val="tx1"/>
                </a:solidFill>
              </a:rPr>
              <a:t>Make sure </a:t>
            </a:r>
            <a:r>
              <a:rPr lang="en-US" sz="1100" b="1" i="0" baseline="0" dirty="0">
                <a:solidFill>
                  <a:schemeClr val="tx1"/>
                </a:solidFill>
              </a:rPr>
              <a:t>“Tile picture as texture”  </a:t>
            </a:r>
            <a:r>
              <a:rPr lang="en-US" sz="1100" b="0" baseline="0" dirty="0">
                <a:solidFill>
                  <a:schemeClr val="tx1"/>
                </a:solidFill>
              </a:rPr>
              <a:t>is ticked</a:t>
            </a:r>
            <a:endParaRPr lang="en-US" sz="1100" b="0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10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112" name="Straight Connector 111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4" name="Group 113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5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8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6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8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0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2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4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0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6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7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6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8" name="Straight Connector 67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752785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 With Whit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46" name="Group 45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  <a:solidFill>
            <a:schemeClr val="bg1"/>
          </a:solidFill>
        </p:grpSpPr>
        <p:sp>
          <p:nvSpPr>
            <p:cNvPr id="47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1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3" name="Straight Connector 5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7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99" name="Straight Connector 98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59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1" name="Straight Connector 6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250690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4" y="1544638"/>
            <a:ext cx="10863260" cy="4475162"/>
          </a:xfrm>
        </p:spPr>
        <p:txBody>
          <a:bodyPr/>
          <a:lstStyle>
            <a:lvl1pPr>
              <a:lnSpc>
                <a:spcPct val="80000"/>
              </a:lnSpc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Edit Disclaimer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34250"/>
            <a:ext cx="12192000" cy="448554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1534250"/>
            <a:ext cx="12192000" cy="448555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408861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Video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0" y="-17600"/>
            <a:ext cx="12192000" cy="603739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-8800"/>
            <a:ext cx="12192000" cy="602860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2855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477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1634606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blu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1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3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6" name="Straight Connector 95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3" name="Group 102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4" name="Straight Connector 103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0008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6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60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61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62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63" name="Group 162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64" name="Straight Connector 16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5" name="Straight Connector 16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6" name="Group 165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67" name="Straight Connector 16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8" name="Straight Connector 167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9" name="Group 168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70" name="Straight Connector 169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1" name="Straight Connector 17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72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0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03" name="Rectangle 10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8" name="Group 107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9" name="Straight Arrow Connector 10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609050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gre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5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4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6743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blu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61" name="Group 6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97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9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0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102" name="Straight Connector 10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4" name="Group 103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2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23" name="Rectangle 1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8" name="Group 127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33" name="Rectangle 132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2395326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gre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57" name="Group 56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18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19" name="Rectangle 118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4" name="Group 123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29" name="Rectangle 128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5" name="Straight Arrow Connector 124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0497113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6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9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6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7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9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1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3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sp>
        <p:nvSpPr>
          <p:cNvPr id="81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82" name="Rectangle 104"/>
          <p:cNvSpPr>
            <a:spLocks noChangeArrowheads="1"/>
          </p:cNvSpPr>
          <p:nvPr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83" name="Rectangle 104"/>
          <p:cNvSpPr>
            <a:spLocks noChangeArrowheads="1"/>
          </p:cNvSpPr>
          <p:nvPr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87" name="Straight Connector 8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89" name="Group 88"/>
          <p:cNvGrpSpPr/>
          <p:nvPr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90" name="Straight Connector 8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37" name="Rectangle 104"/>
          <p:cNvSpPr>
            <a:spLocks noChangeArrowheads="1"/>
          </p:cNvSpPr>
          <p:nvPr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39" name="Straight Connector 138"/>
            <p:cNvCxnSpPr/>
            <p:nvPr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47" name="Straight Connector 146"/>
          <p:cNvCxnSpPr/>
          <p:nvPr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48" name="Rectangle 104"/>
          <p:cNvSpPr>
            <a:spLocks noChangeArrowheads="1"/>
          </p:cNvSpPr>
          <p:nvPr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49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  <p:sp>
        <p:nvSpPr>
          <p:cNvPr id="168" name="Freeform 137"/>
          <p:cNvSpPr>
            <a:spLocks noEditPoints="1"/>
          </p:cNvSpPr>
          <p:nvPr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169" name="Freeform 160"/>
          <p:cNvSpPr>
            <a:spLocks/>
          </p:cNvSpPr>
          <p:nvPr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0" name="Freeform 153"/>
          <p:cNvSpPr>
            <a:spLocks noEditPoints="1"/>
          </p:cNvSpPr>
          <p:nvPr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71" name="Group 170"/>
          <p:cNvGrpSpPr/>
          <p:nvPr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bg2"/>
          </a:solidFill>
        </p:grpSpPr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7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9963065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9" name="Freeform 137"/>
          <p:cNvSpPr>
            <a:spLocks noEditPoints="1"/>
          </p:cNvSpPr>
          <p:nvPr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90" name="Freeform 160"/>
          <p:cNvSpPr>
            <a:spLocks/>
          </p:cNvSpPr>
          <p:nvPr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8" name="Freeform 153"/>
          <p:cNvSpPr>
            <a:spLocks noEditPoints="1"/>
          </p:cNvSpPr>
          <p:nvPr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41" name="Group 140"/>
          <p:cNvGrpSpPr/>
          <p:nvPr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tx2"/>
          </a:solidFill>
        </p:grpSpPr>
        <p:sp>
          <p:nvSpPr>
            <p:cNvPr id="14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4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145" name="Rectangle 104"/>
          <p:cNvSpPr>
            <a:spLocks noChangeArrowheads="1"/>
          </p:cNvSpPr>
          <p:nvPr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46" name="Rectangle 104"/>
          <p:cNvSpPr>
            <a:spLocks noChangeArrowheads="1"/>
          </p:cNvSpPr>
          <p:nvPr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148" name="Straight Connector 147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9" name="Straight Connector 148"/>
            <p:cNvCxnSpPr/>
            <p:nvPr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0" name="Group 149"/>
          <p:cNvGrpSpPr/>
          <p:nvPr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151" name="Straight Connector 150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3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54" name="Rectangle 104"/>
          <p:cNvSpPr>
            <a:spLocks noChangeArrowheads="1"/>
          </p:cNvSpPr>
          <p:nvPr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56" name="Straight Connector 155"/>
            <p:cNvCxnSpPr/>
            <p:nvPr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7" name="Straight Connector 156"/>
            <p:cNvCxnSpPr/>
            <p:nvPr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58" name="Straight Connector 157"/>
          <p:cNvCxnSpPr/>
          <p:nvPr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59" name="Rectangle 104"/>
          <p:cNvSpPr>
            <a:spLocks noChangeArrowheads="1"/>
          </p:cNvSpPr>
          <p:nvPr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60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390786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5" name="Rectangle 104"/>
          <p:cNvSpPr>
            <a:spLocks noChangeArrowheads="1"/>
          </p:cNvSpPr>
          <p:nvPr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BLUE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1" name="Straight Connector 80"/>
            <p:cNvCxnSpPr/>
            <p:nvPr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96" name="Straight Connector 95"/>
            <p:cNvCxnSpPr/>
            <p:nvPr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8" name="Group 9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94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76" name="Rectangle 104"/>
          <p:cNvSpPr>
            <a:spLocks noChangeArrowheads="1"/>
          </p:cNvSpPr>
          <p:nvPr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78" name="Straight Connector 77"/>
            <p:cNvCxnSpPr/>
            <p:nvPr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86" name="Rectangle 104"/>
          <p:cNvSpPr>
            <a:spLocks noChangeArrowheads="1"/>
          </p:cNvSpPr>
          <p:nvPr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GREY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8" name="Straight Connector 87"/>
            <p:cNvCxnSpPr/>
            <p:nvPr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0" name="Group 8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9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9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9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38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241448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388660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966200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7770568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06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019799"/>
            <a:ext cx="12187070" cy="8429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515833"/>
            <a:ext cx="10863261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8813" y="1544638"/>
            <a:ext cx="10863261" cy="4475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7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4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8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59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5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5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8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8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35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55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61" name="Straight Connector 6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6" name="Rectangle 65"/>
          <p:cNvSpPr/>
          <p:nvPr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GB" sz="1200" b="1" noProof="0" dirty="0">
                <a:solidFill>
                  <a:schemeClr val="tx1"/>
                </a:solidFill>
                <a:latin typeface="+mj-lt"/>
              </a:rPr>
              <a:t>TEXT LEVELS AND BULLETS</a:t>
            </a:r>
          </a:p>
          <a:p>
            <a:pPr algn="l"/>
            <a:r>
              <a:rPr lang="en-GB" sz="1000" b="0" noProof="0" dirty="0">
                <a:solidFill>
                  <a:schemeClr val="tx1"/>
                </a:solidFill>
              </a:rPr>
              <a:t>Only use the </a:t>
            </a:r>
            <a:r>
              <a:rPr lang="en-GB" sz="1000" b="0" u="sng" noProof="0" dirty="0">
                <a:solidFill>
                  <a:schemeClr val="tx1"/>
                </a:solidFill>
              </a:rPr>
              <a:t>List Level buttons</a:t>
            </a:r>
            <a:r>
              <a:rPr lang="en-GB" sz="1000" b="0" noProof="0" dirty="0">
                <a:solidFill>
                  <a:schemeClr val="tx1"/>
                </a:solidFill>
              </a:rPr>
              <a:t> to apply the</a:t>
            </a:r>
            <a:r>
              <a:rPr lang="en-GB" sz="1000" b="0" baseline="0" noProof="0" dirty="0">
                <a:solidFill>
                  <a:schemeClr val="tx1"/>
                </a:solidFill>
              </a:rPr>
              <a:t> </a:t>
            </a:r>
            <a:r>
              <a:rPr lang="en-GB" sz="1000" b="0" i="0" u="none" baseline="0" noProof="0" dirty="0">
                <a:solidFill>
                  <a:schemeClr val="tx1"/>
                </a:solidFill>
              </a:rPr>
              <a:t>correct text levels and Levi Nine coloured bullets. </a:t>
            </a:r>
          </a:p>
          <a:p>
            <a:pPr algn="l"/>
            <a:r>
              <a:rPr lang="en-GB" sz="1000" b="0" i="0" u="none" baseline="0" noProof="0" dirty="0">
                <a:solidFill>
                  <a:schemeClr val="tx1"/>
                </a:solidFill>
              </a:rPr>
              <a:t>Select your text and click on </a:t>
            </a:r>
            <a:r>
              <a:rPr lang="en-GB" sz="1000" b="1" i="0" u="none" baseline="0" noProof="0" dirty="0">
                <a:solidFill>
                  <a:schemeClr val="tx1"/>
                </a:solidFill>
              </a:rPr>
              <a:t>“Increase- or Decrease List Level”</a:t>
            </a: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900" b="0" i="0" u="none" baseline="0" noProof="0" dirty="0">
              <a:solidFill>
                <a:schemeClr val="tx1"/>
              </a:solidFill>
            </a:endParaRPr>
          </a:p>
          <a:p>
            <a:pPr algn="l"/>
            <a:r>
              <a:rPr lang="en-GB" sz="1200" b="1" kern="120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LIST LEVELS</a:t>
            </a:r>
          </a:p>
          <a:p>
            <a:pPr algn="l"/>
            <a:r>
              <a:rPr lang="en-GB" sz="2800" b="0" kern="1200" baseline="0" noProof="0" dirty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rPr>
              <a:t>Text Level 1</a:t>
            </a:r>
          </a:p>
          <a:p>
            <a:pPr algn="l"/>
            <a:r>
              <a:rPr lang="en-GB" sz="20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2</a:t>
            </a:r>
          </a:p>
          <a:p>
            <a:pPr marL="180975" lvl="2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3</a:t>
            </a:r>
          </a:p>
          <a:p>
            <a:pPr marL="361950" lvl="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4</a:t>
            </a:r>
          </a:p>
          <a:p>
            <a:pPr marL="542925" lvl="4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5</a:t>
            </a:r>
          </a:p>
          <a:p>
            <a:pPr marL="714375" lvl="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Level 6</a:t>
            </a:r>
          </a:p>
        </p:txBody>
      </p:sp>
      <p:grpSp>
        <p:nvGrpSpPr>
          <p:cNvPr id="67" name="Group 66"/>
          <p:cNvGrpSpPr/>
          <p:nvPr/>
        </p:nvGrpSpPr>
        <p:grpSpPr bwMode="gray">
          <a:xfrm>
            <a:off x="-2924343" y="2561529"/>
            <a:ext cx="1594078" cy="949180"/>
            <a:chOff x="-1573454" y="1531453"/>
            <a:chExt cx="1335187" cy="795026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73454" y="1531453"/>
              <a:ext cx="1335187" cy="795026"/>
            </a:xfrm>
            <a:custGeom>
              <a:avLst/>
              <a:gdLst>
                <a:gd name="connsiteX0" fmla="*/ 0 w 2840306"/>
                <a:gd name="connsiteY0" fmla="*/ 0 h 1691236"/>
                <a:gd name="connsiteX1" fmla="*/ 2840306 w 2840306"/>
                <a:gd name="connsiteY1" fmla="*/ 0 h 1691236"/>
                <a:gd name="connsiteX2" fmla="*/ 2840306 w 2840306"/>
                <a:gd name="connsiteY2" fmla="*/ 1691236 h 1691236"/>
                <a:gd name="connsiteX3" fmla="*/ 0 w 2840306"/>
                <a:gd name="connsiteY3" fmla="*/ 1691236 h 16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</p:spPr>
        </p:pic>
        <p:sp>
          <p:nvSpPr>
            <p:cNvPr id="69" name="Multiply 30"/>
            <p:cNvSpPr/>
            <p:nvPr/>
          </p:nvSpPr>
          <p:spPr bwMode="gray">
            <a:xfrm>
              <a:off x="-1571627" y="1551174"/>
              <a:ext cx="245272" cy="245272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GB" dirty="0" err="1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83" name="Straight Connector 8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92" name="Straight Connector 91"/>
          <p:cNvCxnSpPr/>
          <p:nvPr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94" name="Straight Connector 9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63" r:id="rId2"/>
    <p:sldLayoutId id="2147483745" r:id="rId3"/>
    <p:sldLayoutId id="2147483764" r:id="rId4"/>
    <p:sldLayoutId id="2147483751" r:id="rId5"/>
    <p:sldLayoutId id="2147483765" r:id="rId6"/>
    <p:sldLayoutId id="2147483752" r:id="rId7"/>
    <p:sldLayoutId id="2147483766" r:id="rId8"/>
    <p:sldLayoutId id="2147483747" r:id="rId9"/>
    <p:sldLayoutId id="2147483685" r:id="rId10"/>
    <p:sldLayoutId id="2147483748" r:id="rId11"/>
    <p:sldLayoutId id="2147483696" r:id="rId12"/>
    <p:sldLayoutId id="2147483750" r:id="rId13"/>
    <p:sldLayoutId id="2147483731" r:id="rId14"/>
    <p:sldLayoutId id="2147483749" r:id="rId15"/>
    <p:sldLayoutId id="2147483697" r:id="rId16"/>
    <p:sldLayoutId id="2147483774" r:id="rId17"/>
    <p:sldLayoutId id="2147483775" r:id="rId18"/>
    <p:sldLayoutId id="2147483776" r:id="rId19"/>
    <p:sldLayoutId id="2147483777" r:id="rId20"/>
    <p:sldLayoutId id="2147483756" r:id="rId21"/>
    <p:sldLayoutId id="2147483778" r:id="rId22"/>
    <p:sldLayoutId id="2147483757" r:id="rId23"/>
    <p:sldLayoutId id="2147483779" r:id="rId24"/>
    <p:sldLayoutId id="2147483780" r:id="rId25"/>
    <p:sldLayoutId id="2147483700" r:id="rId26"/>
    <p:sldLayoutId id="2147483781" r:id="rId27"/>
    <p:sldLayoutId id="2147483743" r:id="rId28"/>
    <p:sldLayoutId id="2147483758" r:id="rId29"/>
    <p:sldLayoutId id="2147483759" r:id="rId30"/>
    <p:sldLayoutId id="2147483782" r:id="rId31"/>
    <p:sldLayoutId id="2147483702" r:id="rId32"/>
    <p:sldLayoutId id="2147483706" r:id="rId33"/>
    <p:sldLayoutId id="2147483721" r:id="rId34"/>
    <p:sldLayoutId id="2147483787" r:id="rId35"/>
    <p:sldLayoutId id="2147483790" r:id="rId36"/>
    <p:sldLayoutId id="2147483788" r:id="rId37"/>
    <p:sldLayoutId id="2147483789" r:id="rId38"/>
    <p:sldLayoutId id="2147483783" r:id="rId39"/>
    <p:sldLayoutId id="2147483784" r:id="rId40"/>
    <p:sldLayoutId id="2147483785" r:id="rId41"/>
    <p:sldLayoutId id="2147483786" r:id="rId42"/>
    <p:sldLayoutId id="2147483761" r:id="rId43"/>
    <p:sldLayoutId id="2147483762" r:id="rId44"/>
  </p:sldLayoutIdLst>
  <p:hf hdr="0" dt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0" kern="1200" baseline="0">
          <a:solidFill>
            <a:schemeClr val="tx2"/>
          </a:solidFill>
          <a:latin typeface="+mj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18097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361950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4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54292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5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714375" indent="-171450" algn="l" defTabSz="914400" rtl="0" eaLnBrk="1" latinLnBrk="0" hangingPunct="1">
        <a:lnSpc>
          <a:spcPts val="2400"/>
        </a:lnSpc>
        <a:spcBef>
          <a:spcPts val="0"/>
        </a:spcBef>
        <a:buClr>
          <a:schemeClr val="accent6"/>
        </a:buClr>
        <a:buSzPct val="80000"/>
        <a:buFont typeface="Franklin Gothic Book" panose="020B05030201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orient="horz" pos="2376">
          <p15:clr>
            <a:srgbClr val="F26B43"/>
          </p15:clr>
        </p15:guide>
        <p15:guide id="23" pos="3840">
          <p15:clr>
            <a:srgbClr val="F26B43"/>
          </p15:clr>
        </p15:guide>
        <p15:guide id="24" orient="horz" pos="4005">
          <p15:clr>
            <a:srgbClr val="F26B43"/>
          </p15:clr>
        </p15:guide>
        <p15:guide id="25" pos="211">
          <p15:clr>
            <a:srgbClr val="F26B43"/>
          </p15:clr>
        </p15:guide>
        <p15:guide id="26" pos="414">
          <p15:clr>
            <a:srgbClr val="F26B43"/>
          </p15:clr>
        </p15:guide>
        <p15:guide id="27" orient="horz" pos="380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1D8B-D823-43B5-AF4A-347BC69EE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38B6C-EA20-4CE9-8BC9-751380A3D1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Create MVC Web Application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652D7-9C8F-4389-8AA0-8BA1AB90E9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Automatica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Calculatoare</a:t>
            </a:r>
            <a:r>
              <a:rPr lang="en-GB" dirty="0"/>
              <a:t> 2018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37B87-7C01-49C6-83AA-05F096E021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Dragos Rosca</a:t>
            </a:r>
          </a:p>
        </p:txBody>
      </p:sp>
    </p:spTree>
    <p:extLst>
      <p:ext uri="{BB962C8B-B14F-4D97-AF65-F5344CB8AC3E}">
        <p14:creationId xmlns:p14="http://schemas.microsoft.com/office/powerpoint/2010/main" val="4272695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Right click on the Models folder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Select Add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Click Class…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Model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B7B20E-85C0-4FCF-AEC2-7AE6F34BC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187" y="2752725"/>
            <a:ext cx="65341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88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475162"/>
          </a:xfrm>
        </p:spPr>
        <p:txBody>
          <a:bodyPr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dirty="0"/>
              <a:t>No dependences are required. The ones we need are included in “</a:t>
            </a:r>
            <a:r>
              <a:rPr lang="en-GB" dirty="0" err="1"/>
              <a:t>Microsoft.AspNetCore.All</a:t>
            </a:r>
            <a:r>
              <a:rPr lang="en-GB" dirty="0"/>
              <a:t>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Dependences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</p:spTree>
    <p:extLst>
      <p:ext uri="{BB962C8B-B14F-4D97-AF65-F5344CB8AC3E}">
        <p14:creationId xmlns:p14="http://schemas.microsoft.com/office/powerpoint/2010/main" val="2443383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4169923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Add New Item window type in the name of the class (Question) and click Add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Model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B80BEC-344C-45A4-BD57-1C5C411AA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374" y="1374756"/>
            <a:ext cx="6693700" cy="464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03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0" y="1544638"/>
            <a:ext cx="10863623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 the Question class add two new properties</a:t>
            </a:r>
          </a:p>
          <a:p>
            <a:endParaRPr lang="en-GB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ClassroomTrivia.LessonOne.Models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2B91AF"/>
                </a:solidFill>
                <a:latin typeface="Consolas" panose="020B0609020204030204" pitchFamily="49" charset="0"/>
              </a:rPr>
              <a:t>Question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Text {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GB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Model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73F4AF-DDE5-4DB2-842F-6D03BD9CC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673" y="4569623"/>
            <a:ext cx="40671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81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Right click on the Controllers folder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Select Add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Click Controller…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925884-7DF0-4AEA-B959-083AB7AD8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812" y="2743200"/>
            <a:ext cx="64389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67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2" y="1544638"/>
            <a:ext cx="4162936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Add Scaffold window select “MVC Controller with views, using Entity Framework”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 Add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9FF726-2241-4B41-A79A-65248F3FD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388" y="1369908"/>
            <a:ext cx="6700686" cy="464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09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5837449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Model class: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Select the Question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Data context class: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Click the + button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Change the name to </a:t>
            </a:r>
          </a:p>
          <a:p>
            <a:pPr lvl="1"/>
            <a:r>
              <a:rPr lang="en-GB" dirty="0"/>
              <a:t>“</a:t>
            </a:r>
            <a:r>
              <a:rPr lang="en-GB" dirty="0" err="1"/>
              <a:t>ClassroomTrivia.LessonOne.Data.ClassroomTriviaContext</a:t>
            </a:r>
            <a:r>
              <a:rPr lang="en-GB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Controller name: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 err="1"/>
              <a:t>QuestionsController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4B1661-E7E2-405E-8149-51D7F4355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901" y="2048669"/>
            <a:ext cx="55816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41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list of files that should be added and modified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E0CC45-48D5-497E-8F04-8C52A8729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399" y="2596356"/>
            <a:ext cx="61817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83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0" y="1544638"/>
            <a:ext cx="7529873" cy="4475162"/>
          </a:xfrm>
        </p:spPr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 the Tools menu click Connect to Database…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Database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02463F-A3A9-4704-85CC-521044E7A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324" y="1853406"/>
            <a:ext cx="33337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64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6921670" cy="4475162"/>
          </a:xfrm>
        </p:spPr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 the Add Connection window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Server name: “.” or “localhost” or “.\MSSQLSERVER01”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Connect to a database</a:t>
            </a:r>
          </a:p>
          <a:p>
            <a:pPr marL="523875" lvl="2" indent="-342900">
              <a:buFont typeface="Arial" panose="020B0604020202020204" pitchFamily="34" charset="0"/>
              <a:buChar char="•"/>
            </a:pPr>
            <a:r>
              <a:rPr lang="en-GB" dirty="0"/>
              <a:t>Select or enter a database name:</a:t>
            </a:r>
          </a:p>
          <a:p>
            <a:pPr marL="704850" lvl="3" indent="-342900">
              <a:buFont typeface="Arial" panose="020B0604020202020204" pitchFamily="34" charset="0"/>
              <a:buChar char="•"/>
            </a:pPr>
            <a:r>
              <a:rPr lang="en-GB" dirty="0"/>
              <a:t>For now we will select master but this will not be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You should Test Connection first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Click OK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Database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EB5601-5988-4985-AB52-A2D886398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120" y="1373417"/>
            <a:ext cx="3941954" cy="464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4567598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Open File menu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Choose New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Click Project…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Or use the shortcut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Ctrl + Shift + N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This requires that your environment settings are set to C# developer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C2BEFC-667A-42D4-926A-C3C79F32E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049" y="2190750"/>
            <a:ext cx="62960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86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6921670" cy="4475162"/>
          </a:xfrm>
        </p:spPr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On the Server Explorer window you should see something like this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Click your database connection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Database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17527-38AB-4A20-A349-589F81081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121" y="3134519"/>
            <a:ext cx="29146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01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5882048" cy="4475162"/>
          </a:xfrm>
        </p:spPr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Now the property window should be populated with a standard connection string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Copy the connection string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Database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77832C-ACFD-4601-B7A4-8EA7408D1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499" y="2234406"/>
            <a:ext cx="49815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3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0" y="1544638"/>
            <a:ext cx="10863623" cy="4475162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Open the </a:t>
            </a:r>
            <a:r>
              <a:rPr lang="en-GB" dirty="0" err="1"/>
              <a:t>appsettings.json</a:t>
            </a:r>
            <a:r>
              <a:rPr lang="en-GB" dirty="0"/>
              <a:t>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Replace the connection string with the one you coped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Change the “Initial </a:t>
            </a:r>
            <a:r>
              <a:rPr lang="en-GB" dirty="0" err="1"/>
              <a:t>Catalog</a:t>
            </a:r>
            <a:r>
              <a:rPr lang="en-GB" dirty="0"/>
              <a:t>” value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from “master”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to “</a:t>
            </a:r>
            <a:r>
              <a:rPr lang="en-GB" dirty="0" err="1"/>
              <a:t>ClassroomTrivia</a:t>
            </a:r>
            <a:r>
              <a:rPr lang="en-GB" dirty="0"/>
              <a:t>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Database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84D692-17E5-4DAC-88FF-780DD3DD2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211" y="3810000"/>
            <a:ext cx="84201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89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4643798" cy="4475162"/>
          </a:xfrm>
        </p:spPr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From Tool menu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Select NuGet Package Manager</a:t>
            </a:r>
          </a:p>
          <a:p>
            <a:pPr marL="523875" lvl="2" indent="-342900">
              <a:buFont typeface="Arial" panose="020B0604020202020204" pitchFamily="34" charset="0"/>
              <a:buChar char="•"/>
            </a:pPr>
            <a:r>
              <a:rPr lang="en-GB" dirty="0"/>
              <a:t>Click Package Manager Console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476063-22FF-4392-BB4F-415A4AAAD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249" y="1848644"/>
            <a:ext cx="62198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93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0" y="1544638"/>
            <a:ext cx="10863623" cy="4475162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 the Package Manager Console type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Add-Migration </a:t>
            </a:r>
            <a:r>
              <a:rPr lang="en-GB" dirty="0" err="1"/>
              <a:t>InitialMigration</a:t>
            </a:r>
            <a:endParaRPr lang="en-GB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If successful you should see this message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55F00-9104-40F9-A150-9739BAEBD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6" y="2313417"/>
            <a:ext cx="11868150" cy="1638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32C5FD-AAA6-44A5-B44C-DBAEF5234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86" y="4720496"/>
            <a:ext cx="118872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54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0" y="1544638"/>
            <a:ext cx="10863623" cy="4475162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This process should create the following files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D0FEC-36C8-4E94-ACAC-3719DA268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773" y="3186906"/>
            <a:ext cx="47529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91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0" y="1544638"/>
            <a:ext cx="10863623" cy="4475162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This process should create the database </a:t>
            </a:r>
            <a:r>
              <a:rPr lang="en-GB" dirty="0" err="1"/>
              <a:t>ClassroomTrivia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D0FEC-36C8-4E94-ACAC-3719DA268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773" y="3186906"/>
            <a:ext cx="47529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81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0" y="1544638"/>
            <a:ext cx="10863623" cy="4475162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To create database type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Update-Database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EFF7FD-DCF1-4417-BEEC-00349FB55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360" y="2140972"/>
            <a:ext cx="7947747" cy="44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33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6567848" cy="4475162"/>
          </a:xfrm>
        </p:spPr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You should see now a database called </a:t>
            </a:r>
            <a:r>
              <a:rPr lang="en-GB" dirty="0" err="1"/>
              <a:t>ClassroomTrivia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This should contain 2 tables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__</a:t>
            </a:r>
            <a:r>
              <a:rPr lang="en-GB" dirty="0" err="1"/>
              <a:t>EFMigrationsHistory</a:t>
            </a:r>
            <a:endParaRPr lang="en-GB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Question</a:t>
            </a:r>
          </a:p>
          <a:p>
            <a:pPr marL="523875" lvl="2" indent="-342900">
              <a:buFont typeface="Arial" panose="020B0604020202020204" pitchFamily="34" charset="0"/>
              <a:buChar char="•"/>
            </a:pPr>
            <a:r>
              <a:rPr lang="en-GB" dirty="0"/>
              <a:t>By convention the property named &lt;Class/Table name&gt;Id becomes the primary key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9B595D-72BA-4E13-8D06-27425D76E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298" y="2139156"/>
            <a:ext cx="42957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89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0" y="1544638"/>
            <a:ext cx="3510323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Run the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Add “/Questions” to the address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Create New 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Look in the 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37F93D-ACD9-4BED-A74B-8763B03BE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773" y="1066800"/>
            <a:ext cx="73533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3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8472848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left  menu, expand: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Installed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Visual C#</a:t>
            </a:r>
          </a:p>
          <a:p>
            <a:pPr marL="819150" lvl="3" indent="-457200">
              <a:buFont typeface="Arial" panose="020B0604020202020204" pitchFamily="34" charset="0"/>
              <a:buChar char="•"/>
            </a:pPr>
            <a:r>
              <a:rPr lang="en-GB" dirty="0"/>
              <a:t>Web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220C63-046C-4969-865E-C7A5E8F1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299" y="1453356"/>
            <a:ext cx="23907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68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08E3-5DE9-4C86-8B15-3A4E7B6E9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Lesson One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9F2CE-C39D-42EE-915B-212FE925B0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Congratulation!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DA239-FCDD-4442-B8A9-B5E26F9149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Automatica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Calculatoare</a:t>
            </a:r>
            <a:r>
              <a:rPr lang="en-GB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74583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6539273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middle part select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ASP.NET Core Web Application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2FF22E-6D00-4058-B1C2-3ED843896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724" y="1600994"/>
            <a:ext cx="43243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8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bottom please name your application and choose a location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5861EA-91CE-4F85-9F4B-5B5BD1F21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168" y="4686300"/>
            <a:ext cx="89725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4162936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 OK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91B876-FFCA-4839-9A6B-22721D88B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387" y="1369908"/>
            <a:ext cx="6700687" cy="464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9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4254552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next window choose “Web Application (Model-View-Controller)”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 OK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3FB76-45BE-4894-AC2B-6BF09901A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004" y="1369908"/>
            <a:ext cx="6609069" cy="464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2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7482248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At this point your Solution Explorer window should look like this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You should be able to build and run the solution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6DFAA2-B645-4077-A3D5-B3853DD71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699" y="1533525"/>
            <a:ext cx="33813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4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6571024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Running the solution should open a browser looking something like this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ABBB89-FB07-4E33-88C4-12F03B907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475" y="521890"/>
            <a:ext cx="4292599" cy="549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03148"/>
      </p:ext>
    </p:extLst>
  </p:cSld>
  <p:clrMapOvr>
    <a:masterClrMapping/>
  </p:clrMapOvr>
</p:sld>
</file>

<file path=ppt/theme/theme1.xml><?xml version="1.0" encoding="utf-8"?>
<a:theme xmlns:a="http://schemas.openxmlformats.org/drawingml/2006/main" name="Levi9.2017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F4F4F4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vi Nine Blue PC">
      <a:srgbClr val="1434A0"/>
    </a:custClr>
    <a:custClr name="Text Colour Grey PC">
      <a:srgbClr val="706F6F"/>
    </a:custClr>
    <a:custClr name="White">
      <a:srgbClr val="FFFFFF"/>
    </a:custClr>
    <a:custClr name="Grey 1 PC">
      <a:srgbClr val="F4F4F4"/>
    </a:custClr>
    <a:custClr name="Grey 2 PC">
      <a:srgbClr val="D4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Levi Nine Blue Tint 1 SC">
      <a:srgbClr val="004F9F"/>
    </a:custClr>
    <a:custClr name="Levi Nine Blue Tint 2 SC">
      <a:srgbClr val="0069B4"/>
    </a:custClr>
    <a:custClr name="Levi Nine Blue Tint 3 SC">
      <a:srgbClr val="0080C9"/>
    </a:custClr>
    <a:custClr name="Levi Nine Blue Tint 4 SC">
      <a:srgbClr val="0095D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YELLOW TC">
      <a:srgbClr val="F6FF00"/>
    </a:custClr>
    <a:custClr name="Pale TC">
      <a:srgbClr val="FFD200"/>
    </a:custClr>
    <a:custClr name="Orange TC">
      <a:srgbClr val="FF6608"/>
    </a:custClr>
    <a:custClr name="PINK TC">
      <a:srgbClr val="FF7D77"/>
    </a:custClr>
    <a:custClr name="GREEN TC">
      <a:srgbClr val="00A13A"/>
    </a:custClr>
    <a:custClr name="TEAL TC">
      <a:srgbClr val="00989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Levi9.2017" id="{945A1DB7-BBAE-4DF1-8CF5-DEFCE44CBD61}" vid="{64D0283A-6B54-46D6-9F41-D811C463B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Levi9.2017.v0.1</Template>
  <TotalTime>374</TotalTime>
  <Words>655</Words>
  <Application>Microsoft Office PowerPoint</Application>
  <PresentationFormat>Widescreen</PresentationFormat>
  <Paragraphs>184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Consolas</vt:lpstr>
      <vt:lpstr>Franklin Gothic Book</vt:lpstr>
      <vt:lpstr>ING Me</vt:lpstr>
      <vt:lpstr>Tw Cen MT</vt:lpstr>
      <vt:lpstr>Levi9.2017</vt:lpstr>
      <vt:lpstr>Lesson One</vt:lpstr>
      <vt:lpstr>Create Project</vt:lpstr>
      <vt:lpstr>Create Project</vt:lpstr>
      <vt:lpstr>Create Project</vt:lpstr>
      <vt:lpstr>Create Project</vt:lpstr>
      <vt:lpstr>Create Project</vt:lpstr>
      <vt:lpstr>Create Project</vt:lpstr>
      <vt:lpstr>Create Project</vt:lpstr>
      <vt:lpstr>Create Project</vt:lpstr>
      <vt:lpstr>Adding Model Class</vt:lpstr>
      <vt:lpstr>Adding Dependences</vt:lpstr>
      <vt:lpstr>Adding Model Class</vt:lpstr>
      <vt:lpstr>Adding Model Class</vt:lpstr>
      <vt:lpstr>Adding Controller</vt:lpstr>
      <vt:lpstr>Adding Controller</vt:lpstr>
      <vt:lpstr>Adding Controller</vt:lpstr>
      <vt:lpstr>Adding Controller</vt:lpstr>
      <vt:lpstr>Adding Database Connection</vt:lpstr>
      <vt:lpstr>Adding Database Connection</vt:lpstr>
      <vt:lpstr>Adding Database Connection</vt:lpstr>
      <vt:lpstr>Adding Database Connection</vt:lpstr>
      <vt:lpstr>Adding Database Connection</vt:lpstr>
      <vt:lpstr>Create Database</vt:lpstr>
      <vt:lpstr>Create Database</vt:lpstr>
      <vt:lpstr>Create Database</vt:lpstr>
      <vt:lpstr>Create Database</vt:lpstr>
      <vt:lpstr>Create Database</vt:lpstr>
      <vt:lpstr>Create Database</vt:lpstr>
      <vt:lpstr>Final Test</vt:lpstr>
      <vt:lpstr>Lesson 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One</dc:title>
  <dc:creator>Dragos Rosca</dc:creator>
  <cp:lastModifiedBy>Dragos Rosca</cp:lastModifiedBy>
  <cp:revision>29</cp:revision>
  <dcterms:created xsi:type="dcterms:W3CDTF">2018-06-19T10:10:17Z</dcterms:created>
  <dcterms:modified xsi:type="dcterms:W3CDTF">2018-06-19T20:33:41Z</dcterms:modified>
</cp:coreProperties>
</file>