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>
          <p15:clr>
            <a:srgbClr val="A4A3A4"/>
          </p15:clr>
        </p15:guide>
        <p15:guide id="8" pos="42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32" y="102"/>
      </p:cViewPr>
      <p:guideLst>
        <p:guide orient="horz" pos="2160"/>
        <p:guide pos="422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10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3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presenter name</a:t>
            </a:r>
          </a:p>
        </p:txBody>
      </p:sp>
      <p:sp>
        <p:nvSpPr>
          <p:cNvPr id="103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1" name="Group 110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12" name="Straight Connector 111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15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17" name="Straight Connector 11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9" name="Group 11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39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74738" cy="447516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5184774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7940177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348413" y="1544638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58813" y="3973926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348413" y="3973926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5240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2280">
          <p15:clr>
            <a:srgbClr val="FBAE40"/>
          </p15:clr>
        </p15:guide>
        <p15:guide id="3" orient="horz" pos="249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 Conten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39877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28"/>
          </p:nvPr>
        </p:nvSpPr>
        <p:spPr>
          <a:xfrm>
            <a:off x="658813" y="3940444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348414" y="1539877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6348414" y="3940444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0"/>
          </p:nvPr>
        </p:nvSpPr>
        <p:spPr>
          <a:xfrm>
            <a:off x="658814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Content Placeholder 3"/>
          <p:cNvSpPr>
            <a:spLocks noGrp="1"/>
          </p:cNvSpPr>
          <p:nvPr>
            <p:ph sz="quarter" idx="21"/>
          </p:nvPr>
        </p:nvSpPr>
        <p:spPr>
          <a:xfrm>
            <a:off x="658814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2"/>
          </p:nvPr>
        </p:nvSpPr>
        <p:spPr>
          <a:xfrm>
            <a:off x="8078788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3"/>
          </p:nvPr>
        </p:nvSpPr>
        <p:spPr>
          <a:xfrm>
            <a:off x="8078788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4"/>
          </p:nvPr>
        </p:nvSpPr>
        <p:spPr>
          <a:xfrm>
            <a:off x="4368801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5"/>
          </p:nvPr>
        </p:nvSpPr>
        <p:spPr>
          <a:xfrm>
            <a:off x="4368801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19536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658814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8"/>
          </p:nvPr>
        </p:nvSpPr>
        <p:spPr>
          <a:xfrm>
            <a:off x="658814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9"/>
          </p:nvPr>
        </p:nvSpPr>
        <p:spPr>
          <a:xfrm>
            <a:off x="4368801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30"/>
          </p:nvPr>
        </p:nvSpPr>
        <p:spPr>
          <a:xfrm>
            <a:off x="4368801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31"/>
          </p:nvPr>
        </p:nvSpPr>
        <p:spPr>
          <a:xfrm>
            <a:off x="8078788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32"/>
          </p:nvPr>
        </p:nvSpPr>
        <p:spPr>
          <a:xfrm>
            <a:off x="8078788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7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9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7" name="Straight Connector 106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9" name="Group 10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1769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102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3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0" name="Group 10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1382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53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4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9" name="Straight Connector 58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6" name="Group 95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7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2326883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0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92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94" name="Straight Connector 9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6" name="Group 95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53" name="Group 15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54" name="Straight Connector 15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52332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2" name="Group 91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447797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-2"/>
            <a:ext cx="5843587" cy="6858002"/>
          </a:xfrm>
          <a:custGeom>
            <a:avLst/>
            <a:gdLst>
              <a:gd name="connsiteX0" fmla="*/ 5034304 w 5843587"/>
              <a:gd name="connsiteY0" fmla="*/ 6352964 h 6858001"/>
              <a:gd name="connsiteX1" fmla="*/ 4994816 w 5843587"/>
              <a:gd name="connsiteY1" fmla="*/ 6392626 h 6858001"/>
              <a:gd name="connsiteX2" fmla="*/ 5034304 w 5843587"/>
              <a:gd name="connsiteY2" fmla="*/ 6432288 h 6858001"/>
              <a:gd name="connsiteX3" fmla="*/ 5073792 w 5843587"/>
              <a:gd name="connsiteY3" fmla="*/ 6392626 h 6858001"/>
              <a:gd name="connsiteX4" fmla="*/ 5034304 w 5843587"/>
              <a:gd name="connsiteY4" fmla="*/ 6352964 h 6858001"/>
              <a:gd name="connsiteX5" fmla="*/ 5031821 w 5843587"/>
              <a:gd name="connsiteY5" fmla="*/ 6250330 h 6858001"/>
              <a:gd name="connsiteX6" fmla="*/ 4927244 w 5843587"/>
              <a:gd name="connsiteY6" fmla="*/ 6293859 h 6858001"/>
              <a:gd name="connsiteX7" fmla="*/ 4883137 w 5843587"/>
              <a:gd name="connsiteY7" fmla="*/ 6397330 h 6858001"/>
              <a:gd name="connsiteX8" fmla="*/ 4983446 w 5843587"/>
              <a:gd name="connsiteY8" fmla="*/ 6534339 h 6858001"/>
              <a:gd name="connsiteX9" fmla="*/ 5014036 w 5843587"/>
              <a:gd name="connsiteY9" fmla="*/ 6485815 h 6858001"/>
              <a:gd name="connsiteX10" fmla="*/ 4940050 w 5843587"/>
              <a:gd name="connsiteY10" fmla="*/ 6396616 h 6858001"/>
              <a:gd name="connsiteX11" fmla="*/ 5033244 w 5843587"/>
              <a:gd name="connsiteY11" fmla="*/ 6304563 h 6858001"/>
              <a:gd name="connsiteX12" fmla="*/ 5128573 w 5843587"/>
              <a:gd name="connsiteY12" fmla="*/ 6394475 h 6858001"/>
              <a:gd name="connsiteX13" fmla="*/ 5104385 w 5843587"/>
              <a:gd name="connsiteY13" fmla="*/ 6463693 h 6858001"/>
              <a:gd name="connsiteX14" fmla="*/ 5103673 w 5843587"/>
              <a:gd name="connsiteY14" fmla="*/ 6463693 h 6858001"/>
              <a:gd name="connsiteX15" fmla="*/ 5103673 w 5843587"/>
              <a:gd name="connsiteY15" fmla="*/ 6464407 h 6858001"/>
              <a:gd name="connsiteX16" fmla="*/ 5003365 w 5843587"/>
              <a:gd name="connsiteY16" fmla="*/ 6613547 h 6858001"/>
              <a:gd name="connsiteX17" fmla="*/ 5055298 w 5843587"/>
              <a:gd name="connsiteY17" fmla="*/ 6613547 h 6858001"/>
              <a:gd name="connsiteX18" fmla="*/ 5078774 w 5843587"/>
              <a:gd name="connsiteY18" fmla="*/ 6600703 h 6858001"/>
              <a:gd name="connsiteX19" fmla="*/ 5133553 w 5843587"/>
              <a:gd name="connsiteY19" fmla="*/ 6511504 h 6858001"/>
              <a:gd name="connsiteX20" fmla="*/ 5144224 w 5843587"/>
              <a:gd name="connsiteY20" fmla="*/ 6495091 h 6858001"/>
              <a:gd name="connsiteX21" fmla="*/ 5184774 w 5843587"/>
              <a:gd name="connsiteY21" fmla="*/ 6393048 h 6858001"/>
              <a:gd name="connsiteX22" fmla="*/ 5137821 w 5843587"/>
              <a:gd name="connsiteY22" fmla="*/ 6289578 h 6858001"/>
              <a:gd name="connsiteX23" fmla="*/ 5031821 w 5843587"/>
              <a:gd name="connsiteY23" fmla="*/ 6250330 h 6858001"/>
              <a:gd name="connsiteX24" fmla="*/ 0 w 5843587"/>
              <a:gd name="connsiteY24" fmla="*/ 0 h 6858001"/>
              <a:gd name="connsiteX25" fmla="*/ 5843587 w 5843587"/>
              <a:gd name="connsiteY25" fmla="*/ 0 h 6858001"/>
              <a:gd name="connsiteX26" fmla="*/ 5843587 w 5843587"/>
              <a:gd name="connsiteY26" fmla="*/ 6858001 h 6858001"/>
              <a:gd name="connsiteX27" fmla="*/ 0 w 5843587"/>
              <a:gd name="connsiteY2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3587" h="6858001">
                <a:moveTo>
                  <a:pt x="5034304" y="6352964"/>
                </a:moveTo>
                <a:cubicBezTo>
                  <a:pt x="5012495" y="6352964"/>
                  <a:pt x="4994816" y="6370721"/>
                  <a:pt x="4994816" y="6392626"/>
                </a:cubicBezTo>
                <a:cubicBezTo>
                  <a:pt x="4994816" y="6414531"/>
                  <a:pt x="5012495" y="6432288"/>
                  <a:pt x="5034304" y="6432288"/>
                </a:cubicBezTo>
                <a:cubicBezTo>
                  <a:pt x="5056113" y="6432288"/>
                  <a:pt x="5073792" y="6414531"/>
                  <a:pt x="5073792" y="6392626"/>
                </a:cubicBezTo>
                <a:cubicBezTo>
                  <a:pt x="5073792" y="6370721"/>
                  <a:pt x="5056113" y="6352964"/>
                  <a:pt x="5034304" y="6352964"/>
                </a:cubicBezTo>
                <a:close/>
                <a:moveTo>
                  <a:pt x="5031821" y="6250330"/>
                </a:moveTo>
                <a:cubicBezTo>
                  <a:pt x="4992694" y="6250330"/>
                  <a:pt x="4954989" y="6266029"/>
                  <a:pt x="4927244" y="6293859"/>
                </a:cubicBezTo>
                <a:cubicBezTo>
                  <a:pt x="4898788" y="6321689"/>
                  <a:pt x="4883137" y="6358796"/>
                  <a:pt x="4883137" y="6397330"/>
                </a:cubicBezTo>
                <a:cubicBezTo>
                  <a:pt x="4883137" y="6461553"/>
                  <a:pt x="4922976" y="6515785"/>
                  <a:pt x="4983446" y="6534339"/>
                </a:cubicBezTo>
                <a:cubicBezTo>
                  <a:pt x="5014036" y="6485815"/>
                  <a:pt x="5014036" y="6485815"/>
                  <a:pt x="5014036" y="6485815"/>
                </a:cubicBezTo>
                <a:cubicBezTo>
                  <a:pt x="4971352" y="6477965"/>
                  <a:pt x="4940050" y="6441572"/>
                  <a:pt x="4940050" y="6396616"/>
                </a:cubicBezTo>
                <a:cubicBezTo>
                  <a:pt x="4940050" y="6345951"/>
                  <a:pt x="4981311" y="6304563"/>
                  <a:pt x="5033244" y="6304563"/>
                </a:cubicBezTo>
                <a:cubicBezTo>
                  <a:pt x="5080197" y="6304563"/>
                  <a:pt x="5128573" y="6338102"/>
                  <a:pt x="5128573" y="6394475"/>
                </a:cubicBezTo>
                <a:cubicBezTo>
                  <a:pt x="5128573" y="6420878"/>
                  <a:pt x="5115767" y="6443713"/>
                  <a:pt x="5104385" y="6463693"/>
                </a:cubicBezTo>
                <a:cubicBezTo>
                  <a:pt x="5103673" y="6463693"/>
                  <a:pt x="5103673" y="6463693"/>
                  <a:pt x="5103673" y="6463693"/>
                </a:cubicBezTo>
                <a:cubicBezTo>
                  <a:pt x="5103673" y="6464407"/>
                  <a:pt x="5103673" y="6464407"/>
                  <a:pt x="5103673" y="6464407"/>
                </a:cubicBezTo>
                <a:cubicBezTo>
                  <a:pt x="5003365" y="6613547"/>
                  <a:pt x="5003365" y="6613547"/>
                  <a:pt x="5003365" y="6613547"/>
                </a:cubicBezTo>
                <a:cubicBezTo>
                  <a:pt x="5055298" y="6613547"/>
                  <a:pt x="5055298" y="6613547"/>
                  <a:pt x="5055298" y="6613547"/>
                </a:cubicBezTo>
                <a:cubicBezTo>
                  <a:pt x="5064546" y="6613547"/>
                  <a:pt x="5073794" y="6608552"/>
                  <a:pt x="5078774" y="6600703"/>
                </a:cubicBezTo>
                <a:cubicBezTo>
                  <a:pt x="5133553" y="6511504"/>
                  <a:pt x="5133553" y="6511504"/>
                  <a:pt x="5133553" y="6511504"/>
                </a:cubicBezTo>
                <a:cubicBezTo>
                  <a:pt x="5137110" y="6505795"/>
                  <a:pt x="5140667" y="6500087"/>
                  <a:pt x="5144224" y="6495091"/>
                </a:cubicBezTo>
                <a:cubicBezTo>
                  <a:pt x="5164143" y="6462266"/>
                  <a:pt x="5184774" y="6428014"/>
                  <a:pt x="5184774" y="6393048"/>
                </a:cubicBezTo>
                <a:cubicBezTo>
                  <a:pt x="5184774" y="6340956"/>
                  <a:pt x="5159163" y="6308131"/>
                  <a:pt x="5137821" y="6289578"/>
                </a:cubicBezTo>
                <a:cubicBezTo>
                  <a:pt x="5110076" y="6264602"/>
                  <a:pt x="5070949" y="6250330"/>
                  <a:pt x="5031821" y="6250330"/>
                </a:cubicBezTo>
                <a:close/>
                <a:moveTo>
                  <a:pt x="0" y="0"/>
                </a:moveTo>
                <a:lnTo>
                  <a:pt x="5843587" y="0"/>
                </a:lnTo>
                <a:lnTo>
                  <a:pt x="584358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5169898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34" name="Group 3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3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772271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333375"/>
            <a:ext cx="5508625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411151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-2"/>
            <a:ext cx="5843588" cy="6858002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026094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348413" y="6370641"/>
            <a:ext cx="4753927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788292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334962" y="333375"/>
            <a:ext cx="5508626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3251922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0"/>
            <a:ext cx="2971800" cy="6858000"/>
          </a:xfrm>
          <a:custGeom>
            <a:avLst/>
            <a:gdLst>
              <a:gd name="connsiteX0" fmla="*/ 2162517 w 2971800"/>
              <a:gd name="connsiteY0" fmla="*/ 6352962 h 6857999"/>
              <a:gd name="connsiteX1" fmla="*/ 2123029 w 2971800"/>
              <a:gd name="connsiteY1" fmla="*/ 6392624 h 6857999"/>
              <a:gd name="connsiteX2" fmla="*/ 2162517 w 2971800"/>
              <a:gd name="connsiteY2" fmla="*/ 6432286 h 6857999"/>
              <a:gd name="connsiteX3" fmla="*/ 2202005 w 2971800"/>
              <a:gd name="connsiteY3" fmla="*/ 6392624 h 6857999"/>
              <a:gd name="connsiteX4" fmla="*/ 2162517 w 2971800"/>
              <a:gd name="connsiteY4" fmla="*/ 6352962 h 6857999"/>
              <a:gd name="connsiteX5" fmla="*/ 2160034 w 2971800"/>
              <a:gd name="connsiteY5" fmla="*/ 6250328 h 6857999"/>
              <a:gd name="connsiteX6" fmla="*/ 2055457 w 2971800"/>
              <a:gd name="connsiteY6" fmla="*/ 6293857 h 6857999"/>
              <a:gd name="connsiteX7" fmla="*/ 2011350 w 2971800"/>
              <a:gd name="connsiteY7" fmla="*/ 6397328 h 6857999"/>
              <a:gd name="connsiteX8" fmla="*/ 2111659 w 2971800"/>
              <a:gd name="connsiteY8" fmla="*/ 6534337 h 6857999"/>
              <a:gd name="connsiteX9" fmla="*/ 2142249 w 2971800"/>
              <a:gd name="connsiteY9" fmla="*/ 6485813 h 6857999"/>
              <a:gd name="connsiteX10" fmla="*/ 2068263 w 2971800"/>
              <a:gd name="connsiteY10" fmla="*/ 6396614 h 6857999"/>
              <a:gd name="connsiteX11" fmla="*/ 2161457 w 2971800"/>
              <a:gd name="connsiteY11" fmla="*/ 6304561 h 6857999"/>
              <a:gd name="connsiteX12" fmla="*/ 2256786 w 2971800"/>
              <a:gd name="connsiteY12" fmla="*/ 6394473 h 6857999"/>
              <a:gd name="connsiteX13" fmla="*/ 2232598 w 2971800"/>
              <a:gd name="connsiteY13" fmla="*/ 6463691 h 6857999"/>
              <a:gd name="connsiteX14" fmla="*/ 2231886 w 2971800"/>
              <a:gd name="connsiteY14" fmla="*/ 6463691 h 6857999"/>
              <a:gd name="connsiteX15" fmla="*/ 2231886 w 2971800"/>
              <a:gd name="connsiteY15" fmla="*/ 6464405 h 6857999"/>
              <a:gd name="connsiteX16" fmla="*/ 2131578 w 2971800"/>
              <a:gd name="connsiteY16" fmla="*/ 6613545 h 6857999"/>
              <a:gd name="connsiteX17" fmla="*/ 2183511 w 2971800"/>
              <a:gd name="connsiteY17" fmla="*/ 6613545 h 6857999"/>
              <a:gd name="connsiteX18" fmla="*/ 2206987 w 2971800"/>
              <a:gd name="connsiteY18" fmla="*/ 6600701 h 6857999"/>
              <a:gd name="connsiteX19" fmla="*/ 2261766 w 2971800"/>
              <a:gd name="connsiteY19" fmla="*/ 6511502 h 6857999"/>
              <a:gd name="connsiteX20" fmla="*/ 2272437 w 2971800"/>
              <a:gd name="connsiteY20" fmla="*/ 6495089 h 6857999"/>
              <a:gd name="connsiteX21" fmla="*/ 2312987 w 2971800"/>
              <a:gd name="connsiteY21" fmla="*/ 6393046 h 6857999"/>
              <a:gd name="connsiteX22" fmla="*/ 2266034 w 2971800"/>
              <a:gd name="connsiteY22" fmla="*/ 6289576 h 6857999"/>
              <a:gd name="connsiteX23" fmla="*/ 2160034 w 2971800"/>
              <a:gd name="connsiteY23" fmla="*/ 6250328 h 6857999"/>
              <a:gd name="connsiteX24" fmla="*/ 0 w 2971800"/>
              <a:gd name="connsiteY24" fmla="*/ 0 h 6857999"/>
              <a:gd name="connsiteX25" fmla="*/ 2971800 w 2971800"/>
              <a:gd name="connsiteY25" fmla="*/ 0 h 6857999"/>
              <a:gd name="connsiteX26" fmla="*/ 2971800 w 2971800"/>
              <a:gd name="connsiteY26" fmla="*/ 6857999 h 6857999"/>
              <a:gd name="connsiteX27" fmla="*/ 0 w 2971800"/>
              <a:gd name="connsiteY2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800" h="6857999">
                <a:moveTo>
                  <a:pt x="2162517" y="6352962"/>
                </a:moveTo>
                <a:cubicBezTo>
                  <a:pt x="2140708" y="6352962"/>
                  <a:pt x="2123029" y="6370719"/>
                  <a:pt x="2123029" y="6392624"/>
                </a:cubicBezTo>
                <a:cubicBezTo>
                  <a:pt x="2123029" y="6414529"/>
                  <a:pt x="2140708" y="6432286"/>
                  <a:pt x="2162517" y="6432286"/>
                </a:cubicBezTo>
                <a:cubicBezTo>
                  <a:pt x="2184326" y="6432286"/>
                  <a:pt x="2202005" y="6414529"/>
                  <a:pt x="2202005" y="6392624"/>
                </a:cubicBezTo>
                <a:cubicBezTo>
                  <a:pt x="2202005" y="6370719"/>
                  <a:pt x="2184326" y="6352962"/>
                  <a:pt x="2162517" y="6352962"/>
                </a:cubicBezTo>
                <a:close/>
                <a:moveTo>
                  <a:pt x="2160034" y="6250328"/>
                </a:moveTo>
                <a:cubicBezTo>
                  <a:pt x="2120907" y="6250328"/>
                  <a:pt x="2083202" y="6266027"/>
                  <a:pt x="2055457" y="6293857"/>
                </a:cubicBezTo>
                <a:cubicBezTo>
                  <a:pt x="2027001" y="6321687"/>
                  <a:pt x="2011350" y="6358794"/>
                  <a:pt x="2011350" y="6397328"/>
                </a:cubicBezTo>
                <a:cubicBezTo>
                  <a:pt x="2011350" y="6461551"/>
                  <a:pt x="2051189" y="6515783"/>
                  <a:pt x="2111659" y="6534337"/>
                </a:cubicBezTo>
                <a:cubicBezTo>
                  <a:pt x="2142249" y="6485813"/>
                  <a:pt x="2142249" y="6485813"/>
                  <a:pt x="2142249" y="6485813"/>
                </a:cubicBezTo>
                <a:cubicBezTo>
                  <a:pt x="2099565" y="6477963"/>
                  <a:pt x="2068263" y="6441570"/>
                  <a:pt x="2068263" y="6396614"/>
                </a:cubicBezTo>
                <a:cubicBezTo>
                  <a:pt x="2068263" y="6345949"/>
                  <a:pt x="2109524" y="6304561"/>
                  <a:pt x="2161457" y="6304561"/>
                </a:cubicBezTo>
                <a:cubicBezTo>
                  <a:pt x="2208410" y="6304561"/>
                  <a:pt x="2256786" y="6338100"/>
                  <a:pt x="2256786" y="6394473"/>
                </a:cubicBezTo>
                <a:cubicBezTo>
                  <a:pt x="2256786" y="6420876"/>
                  <a:pt x="2243980" y="6443711"/>
                  <a:pt x="2232598" y="6463691"/>
                </a:cubicBezTo>
                <a:cubicBezTo>
                  <a:pt x="2231886" y="6463691"/>
                  <a:pt x="2231886" y="6463691"/>
                  <a:pt x="2231886" y="6463691"/>
                </a:cubicBezTo>
                <a:cubicBezTo>
                  <a:pt x="2231886" y="6464405"/>
                  <a:pt x="2231886" y="6464405"/>
                  <a:pt x="2231886" y="6464405"/>
                </a:cubicBezTo>
                <a:cubicBezTo>
                  <a:pt x="2131578" y="6613545"/>
                  <a:pt x="2131578" y="6613545"/>
                  <a:pt x="2131578" y="6613545"/>
                </a:cubicBezTo>
                <a:cubicBezTo>
                  <a:pt x="2183511" y="6613545"/>
                  <a:pt x="2183511" y="6613545"/>
                  <a:pt x="2183511" y="6613545"/>
                </a:cubicBezTo>
                <a:cubicBezTo>
                  <a:pt x="2192759" y="6613545"/>
                  <a:pt x="2202007" y="6608550"/>
                  <a:pt x="2206987" y="6600701"/>
                </a:cubicBezTo>
                <a:cubicBezTo>
                  <a:pt x="2261766" y="6511502"/>
                  <a:pt x="2261766" y="6511502"/>
                  <a:pt x="2261766" y="6511502"/>
                </a:cubicBezTo>
                <a:cubicBezTo>
                  <a:pt x="2265323" y="6505793"/>
                  <a:pt x="2268880" y="6500085"/>
                  <a:pt x="2272437" y="6495089"/>
                </a:cubicBezTo>
                <a:cubicBezTo>
                  <a:pt x="2292356" y="6462264"/>
                  <a:pt x="2312987" y="6428012"/>
                  <a:pt x="2312987" y="6393046"/>
                </a:cubicBezTo>
                <a:cubicBezTo>
                  <a:pt x="2312987" y="6340954"/>
                  <a:pt x="2287376" y="6308129"/>
                  <a:pt x="2266034" y="6289576"/>
                </a:cubicBezTo>
                <a:cubicBezTo>
                  <a:pt x="2238289" y="6264600"/>
                  <a:pt x="2199162" y="6250328"/>
                  <a:pt x="2160034" y="6250328"/>
                </a:cubicBezTo>
                <a:close/>
                <a:moveTo>
                  <a:pt x="0" y="0"/>
                </a:moveTo>
                <a:lnTo>
                  <a:pt x="2971800" y="0"/>
                </a:lnTo>
                <a:lnTo>
                  <a:pt x="29718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1" name="Group 20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754864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333375"/>
            <a:ext cx="2636838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0" y="1"/>
            <a:ext cx="2971799" cy="68580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3251202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3573522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802191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334962" y="333375"/>
            <a:ext cx="2636837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12192000" cy="60198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962445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bg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6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62" name="Rectangle 16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67" name="Group 166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71" name="Picture 170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2" name="Rectangle 171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68" name="Straight Arrow Connector 167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  <p:sp>
        <p:nvSpPr>
          <p:cNvPr id="147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48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49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51" name="Straight Connector 15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3" name="Group 152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54" name="Straight Connector 15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6" name="Group 155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57" name="Straight Connector 15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8" name="Straight Connector 15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9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017780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 With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52" name="Group 51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7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9" name="Straight Connector 58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5" name="Rectangle 64"/>
          <p:cNvSpPr/>
          <p:nvPr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+mj-lt"/>
              </a:rPr>
              <a:t>INSERT IMAGE VIA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Go to TAB </a:t>
            </a:r>
            <a:r>
              <a:rPr lang="en-US" sz="1100" b="1" dirty="0">
                <a:solidFill>
                  <a:schemeClr val="tx1"/>
                </a:solidFill>
              </a:rPr>
              <a:t>“Design” </a:t>
            </a:r>
            <a:r>
              <a:rPr lang="en-US" sz="1100" b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Click </a:t>
            </a:r>
            <a:r>
              <a:rPr lang="en-US" sz="1100" b="1" dirty="0">
                <a:solidFill>
                  <a:schemeClr val="tx1"/>
                </a:solidFill>
              </a:rPr>
              <a:t>Format Background </a:t>
            </a:r>
            <a:r>
              <a:rPr lang="en-US" sz="1100" b="0" dirty="0">
                <a:solidFill>
                  <a:schemeClr val="tx1"/>
                </a:solidFill>
              </a:rPr>
              <a:t>&gt; </a:t>
            </a:r>
            <a:br>
              <a:rPr lang="en-US" sz="1100" b="0" dirty="0">
                <a:solidFill>
                  <a:schemeClr val="tx1"/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Now click </a:t>
            </a:r>
            <a:r>
              <a:rPr lang="en-US" sz="1100" b="1" dirty="0">
                <a:solidFill>
                  <a:schemeClr val="tx1"/>
                </a:solidFill>
              </a:rPr>
              <a:t>Picture</a:t>
            </a:r>
            <a:r>
              <a:rPr lang="en-US" sz="1100" b="1" baseline="0" dirty="0">
                <a:solidFill>
                  <a:schemeClr val="tx1"/>
                </a:solidFill>
              </a:rPr>
              <a:t> or texture fill </a:t>
            </a:r>
            <a:r>
              <a:rPr lang="en-US" sz="1100" b="0" baseline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i="0" baseline="0" dirty="0">
                <a:solidFill>
                  <a:schemeClr val="tx1"/>
                </a:solidFill>
              </a:rPr>
              <a:t>Click </a:t>
            </a:r>
            <a:r>
              <a:rPr lang="en-US" sz="1100" b="1" i="0" baseline="0" dirty="0">
                <a:solidFill>
                  <a:schemeClr val="tx1"/>
                </a:solidFill>
              </a:rPr>
              <a:t>“File” </a:t>
            </a:r>
            <a:r>
              <a:rPr lang="en-US" sz="1100" b="0" i="0" baseline="0" dirty="0">
                <a:solidFill>
                  <a:schemeClr val="tx1"/>
                </a:solidFill>
              </a:rPr>
              <a:t>to browse to </a:t>
            </a:r>
            <a:r>
              <a:rPr lang="en-US" sz="1100" b="0" baseline="0" dirty="0">
                <a:solidFill>
                  <a:schemeClr val="tx1"/>
                </a:solidFill>
              </a:rPr>
              <a:t>your image</a:t>
            </a:r>
          </a:p>
          <a:p>
            <a:pPr algn="l"/>
            <a:r>
              <a:rPr lang="en-US" sz="1100" b="0" baseline="0" dirty="0">
                <a:solidFill>
                  <a:schemeClr val="tx1"/>
                </a:solidFill>
              </a:rPr>
              <a:t>Make sure </a:t>
            </a:r>
            <a:r>
              <a:rPr lang="en-US" sz="1100" b="1" i="0" baseline="0" dirty="0">
                <a:solidFill>
                  <a:schemeClr val="tx1"/>
                </a:solidFill>
              </a:rPr>
              <a:t>“Tile picture as texture”  </a:t>
            </a:r>
            <a:r>
              <a:rPr lang="en-US" sz="1100" b="0" baseline="0" dirty="0">
                <a:solidFill>
                  <a:schemeClr val="tx1"/>
                </a:solidFill>
              </a:rPr>
              <a:t>is ticked</a:t>
            </a:r>
            <a:endParaRPr lang="en-US" sz="1100" b="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10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112" name="Straight Connector 111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4" name="Group 113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5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8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6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8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0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2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4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0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6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8" name="Straight Connector 67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752785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 With Whi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46" name="Group 45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  <a:solidFill>
            <a:schemeClr val="bg1"/>
          </a:solidFill>
        </p:grpSpPr>
        <p:sp>
          <p:nvSpPr>
            <p:cNvPr id="47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1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3" name="Straight Connector 5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7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99" name="Straight Connector 98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59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1" name="Straight Connector 6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50690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4" y="1544638"/>
            <a:ext cx="10863260" cy="4475162"/>
          </a:xfrm>
        </p:spPr>
        <p:txBody>
          <a:bodyPr/>
          <a:lstStyle>
            <a:lvl1pPr>
              <a:lnSpc>
                <a:spcPct val="8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Edit Disclaimer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34250"/>
            <a:ext cx="12192000" cy="448554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1534250"/>
            <a:ext cx="12192000" cy="448555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408861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Video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0" y="-17600"/>
            <a:ext cx="12192000" cy="603739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-8800"/>
            <a:ext cx="12192000" cy="602860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2855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477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1634606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blu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1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3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6" name="Straight Connector 95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3" name="Group 102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4" name="Straight Connector 103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0008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60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61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62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64" name="Straight Connector 16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5" name="Straight Connector 16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6" name="Group 165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67" name="Straight Connector 16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8" name="Straight Connector 167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9" name="Group 168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70" name="Straight Connector 169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1" name="Straight Connector 17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72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0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03" name="Rectangle 10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8" name="Group 107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609050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gre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5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6743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blu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61" name="Group 6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97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9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0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102" name="Straight Connector 10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4" name="Group 103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2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23" name="Rectangle 1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8" name="Group 127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33" name="Rectangle 132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2395326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gre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57" name="Group 56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18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19" name="Rectangle 118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4" name="Group 123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049711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6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9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6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9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1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3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82" name="Rectangle 104"/>
          <p:cNvSpPr>
            <a:spLocks noChangeArrowheads="1"/>
          </p:cNvSpPr>
          <p:nvPr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83" name="Rectangle 104"/>
          <p:cNvSpPr>
            <a:spLocks noChangeArrowheads="1"/>
          </p:cNvSpPr>
          <p:nvPr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87" name="Straight Connector 8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89" name="Group 88"/>
          <p:cNvGrpSpPr/>
          <p:nvPr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90" name="Straight Connector 8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37" name="Rectangle 104"/>
          <p:cNvSpPr>
            <a:spLocks noChangeArrowheads="1"/>
          </p:cNvSpPr>
          <p:nvPr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39" name="Straight Connector 138"/>
            <p:cNvCxnSpPr/>
            <p:nvPr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47" name="Straight Connector 146"/>
          <p:cNvCxnSpPr/>
          <p:nvPr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48" name="Rectangle 104"/>
          <p:cNvSpPr>
            <a:spLocks noChangeArrowheads="1"/>
          </p:cNvSpPr>
          <p:nvPr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49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  <p:sp>
        <p:nvSpPr>
          <p:cNvPr id="168" name="Freeform 137"/>
          <p:cNvSpPr>
            <a:spLocks noEditPoints="1"/>
          </p:cNvSpPr>
          <p:nvPr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169" name="Freeform 160"/>
          <p:cNvSpPr>
            <a:spLocks/>
          </p:cNvSpPr>
          <p:nvPr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0" name="Freeform 153"/>
          <p:cNvSpPr>
            <a:spLocks noEditPoints="1"/>
          </p:cNvSpPr>
          <p:nvPr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71" name="Group 170"/>
          <p:cNvGrpSpPr/>
          <p:nvPr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bg2"/>
          </a:solidFill>
        </p:grpSpPr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7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963065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9" name="Freeform 137"/>
          <p:cNvSpPr>
            <a:spLocks noEditPoints="1"/>
          </p:cNvSpPr>
          <p:nvPr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90" name="Freeform 160"/>
          <p:cNvSpPr>
            <a:spLocks/>
          </p:cNvSpPr>
          <p:nvPr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8" name="Freeform 153"/>
          <p:cNvSpPr>
            <a:spLocks noEditPoints="1"/>
          </p:cNvSpPr>
          <p:nvPr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41" name="Group 140"/>
          <p:cNvGrpSpPr/>
          <p:nvPr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tx2"/>
          </a:solidFill>
        </p:grpSpPr>
        <p:sp>
          <p:nvSpPr>
            <p:cNvPr id="14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4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145" name="Rectangle 104"/>
          <p:cNvSpPr>
            <a:spLocks noChangeArrowheads="1"/>
          </p:cNvSpPr>
          <p:nvPr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46" name="Rectangle 104"/>
          <p:cNvSpPr>
            <a:spLocks noChangeArrowheads="1"/>
          </p:cNvSpPr>
          <p:nvPr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148" name="Straight Connector 147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9" name="Straight Connector 148"/>
            <p:cNvCxnSpPr/>
            <p:nvPr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0" name="Group 149"/>
          <p:cNvGrpSpPr/>
          <p:nvPr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151" name="Straight Connector 150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3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54" name="Rectangle 104"/>
          <p:cNvSpPr>
            <a:spLocks noChangeArrowheads="1"/>
          </p:cNvSpPr>
          <p:nvPr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56" name="Straight Connector 155"/>
            <p:cNvCxnSpPr/>
            <p:nvPr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7" name="Straight Connector 156"/>
            <p:cNvCxnSpPr/>
            <p:nvPr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58" name="Straight Connector 157"/>
          <p:cNvCxnSpPr/>
          <p:nvPr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59" name="Rectangle 104"/>
          <p:cNvSpPr>
            <a:spLocks noChangeArrowheads="1"/>
          </p:cNvSpPr>
          <p:nvPr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60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390786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5" name="Rectangle 104"/>
          <p:cNvSpPr>
            <a:spLocks noChangeArrowheads="1"/>
          </p:cNvSpPr>
          <p:nvPr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BLUE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1" name="Straight Connector 80"/>
            <p:cNvCxnSpPr/>
            <p:nvPr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96" name="Straight Connector 95"/>
            <p:cNvCxnSpPr/>
            <p:nvPr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8" name="Group 9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4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76" name="Rectangle 104"/>
          <p:cNvSpPr>
            <a:spLocks noChangeArrowheads="1"/>
          </p:cNvSpPr>
          <p:nvPr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78" name="Straight Connector 77"/>
            <p:cNvCxnSpPr/>
            <p:nvPr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86" name="Rectangle 104"/>
          <p:cNvSpPr>
            <a:spLocks noChangeArrowheads="1"/>
          </p:cNvSpPr>
          <p:nvPr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GREY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8" name="Straight Connector 87"/>
            <p:cNvCxnSpPr/>
            <p:nvPr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0" name="Group 8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9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9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9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3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241448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388660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966200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7770568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0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19799"/>
            <a:ext cx="12187070" cy="8429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515833"/>
            <a:ext cx="10863261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8813" y="1544638"/>
            <a:ext cx="10863261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7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4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8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59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5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5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8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8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35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55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61" name="Straight Connector 6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6" name="Rectangle 65"/>
          <p:cNvSpPr/>
          <p:nvPr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GB" sz="1200" b="1" noProof="0" dirty="0">
                <a:solidFill>
                  <a:schemeClr val="tx1"/>
                </a:solidFill>
                <a:latin typeface="+mj-lt"/>
              </a:rPr>
              <a:t>TEXT LEVELS AND BULLETS</a:t>
            </a:r>
          </a:p>
          <a:p>
            <a:pPr algn="l"/>
            <a:r>
              <a:rPr lang="en-GB" sz="1000" b="0" noProof="0" dirty="0">
                <a:solidFill>
                  <a:schemeClr val="tx1"/>
                </a:solidFill>
              </a:rPr>
              <a:t>Only use the </a:t>
            </a:r>
            <a:r>
              <a:rPr lang="en-GB" sz="1000" b="0" u="sng" noProof="0" dirty="0">
                <a:solidFill>
                  <a:schemeClr val="tx1"/>
                </a:solidFill>
              </a:rPr>
              <a:t>List Level buttons</a:t>
            </a:r>
            <a:r>
              <a:rPr lang="en-GB" sz="1000" b="0" noProof="0" dirty="0">
                <a:solidFill>
                  <a:schemeClr val="tx1"/>
                </a:solidFill>
              </a:rPr>
              <a:t> to apply the</a:t>
            </a:r>
            <a:r>
              <a:rPr lang="en-GB" sz="1000" b="0" baseline="0" noProof="0" dirty="0">
                <a:solidFill>
                  <a:schemeClr val="tx1"/>
                </a:solidFill>
              </a:rPr>
              <a:t> </a:t>
            </a:r>
            <a:r>
              <a:rPr lang="en-GB" sz="1000" b="0" i="0" u="none" baseline="0" noProof="0" dirty="0">
                <a:solidFill>
                  <a:schemeClr val="tx1"/>
                </a:solidFill>
              </a:rPr>
              <a:t>correct text levels and Levi Nine coloured bullets. </a:t>
            </a:r>
          </a:p>
          <a:p>
            <a:pPr algn="l"/>
            <a:r>
              <a:rPr lang="en-GB" sz="1000" b="0" i="0" u="none" baseline="0" noProof="0" dirty="0">
                <a:solidFill>
                  <a:schemeClr val="tx1"/>
                </a:solidFill>
              </a:rPr>
              <a:t>Select your text and click on </a:t>
            </a:r>
            <a:r>
              <a:rPr lang="en-GB" sz="1000" b="1" i="0" u="none" baseline="0" noProof="0" dirty="0">
                <a:solidFill>
                  <a:schemeClr val="tx1"/>
                </a:solidFill>
              </a:rPr>
              <a:t>“Increase- or Decrease List Level”</a:t>
            </a: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900" b="0" i="0" u="none" baseline="0" noProof="0" dirty="0">
              <a:solidFill>
                <a:schemeClr val="tx1"/>
              </a:solidFill>
            </a:endParaRPr>
          </a:p>
          <a:p>
            <a:pPr algn="l"/>
            <a:r>
              <a:rPr lang="en-GB" sz="1200" b="1" kern="120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LIST LEVELS</a:t>
            </a:r>
          </a:p>
          <a:p>
            <a:pPr algn="l"/>
            <a:r>
              <a:rPr lang="en-GB" sz="2800" b="0" kern="1200" baseline="0" noProof="0" dirty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rPr>
              <a:t>Text Level 1</a:t>
            </a:r>
          </a:p>
          <a:p>
            <a:pPr algn="l"/>
            <a:r>
              <a:rPr lang="en-GB" sz="20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2</a:t>
            </a:r>
          </a:p>
          <a:p>
            <a:pPr marL="180975" lvl="2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3</a:t>
            </a:r>
          </a:p>
          <a:p>
            <a:pPr marL="361950" lvl="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4</a:t>
            </a:r>
          </a:p>
          <a:p>
            <a:pPr marL="542925" lvl="4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5</a:t>
            </a:r>
          </a:p>
          <a:p>
            <a:pPr marL="714375" lvl="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Level 6</a:t>
            </a:r>
          </a:p>
        </p:txBody>
      </p:sp>
      <p:grpSp>
        <p:nvGrpSpPr>
          <p:cNvPr id="67" name="Group 66"/>
          <p:cNvGrpSpPr/>
          <p:nvPr/>
        </p:nvGrpSpPr>
        <p:grpSpPr bwMode="gray">
          <a:xfrm>
            <a:off x="-2924343" y="2561529"/>
            <a:ext cx="1594078" cy="949180"/>
            <a:chOff x="-1573454" y="1531453"/>
            <a:chExt cx="1335187" cy="795026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73454" y="1531453"/>
              <a:ext cx="1335187" cy="795026"/>
            </a:xfrm>
            <a:custGeom>
              <a:avLst/>
              <a:gdLst>
                <a:gd name="connsiteX0" fmla="*/ 0 w 2840306"/>
                <a:gd name="connsiteY0" fmla="*/ 0 h 1691236"/>
                <a:gd name="connsiteX1" fmla="*/ 2840306 w 2840306"/>
                <a:gd name="connsiteY1" fmla="*/ 0 h 1691236"/>
                <a:gd name="connsiteX2" fmla="*/ 2840306 w 2840306"/>
                <a:gd name="connsiteY2" fmla="*/ 1691236 h 1691236"/>
                <a:gd name="connsiteX3" fmla="*/ 0 w 2840306"/>
                <a:gd name="connsiteY3" fmla="*/ 1691236 h 16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</p:spPr>
        </p:pic>
        <p:sp>
          <p:nvSpPr>
            <p:cNvPr id="69" name="Multiply 30"/>
            <p:cNvSpPr/>
            <p:nvPr/>
          </p:nvSpPr>
          <p:spPr bwMode="gray">
            <a:xfrm>
              <a:off x="-1571627" y="1551174"/>
              <a:ext cx="245272" cy="245272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GB" dirty="0" err="1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83" name="Straight Connector 8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92" name="Straight Connector 91"/>
          <p:cNvCxnSpPr/>
          <p:nvPr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94" name="Straight Connector 9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63" r:id="rId2"/>
    <p:sldLayoutId id="2147483745" r:id="rId3"/>
    <p:sldLayoutId id="2147483764" r:id="rId4"/>
    <p:sldLayoutId id="2147483751" r:id="rId5"/>
    <p:sldLayoutId id="2147483765" r:id="rId6"/>
    <p:sldLayoutId id="2147483752" r:id="rId7"/>
    <p:sldLayoutId id="2147483766" r:id="rId8"/>
    <p:sldLayoutId id="2147483747" r:id="rId9"/>
    <p:sldLayoutId id="2147483685" r:id="rId10"/>
    <p:sldLayoutId id="2147483748" r:id="rId11"/>
    <p:sldLayoutId id="2147483696" r:id="rId12"/>
    <p:sldLayoutId id="2147483750" r:id="rId13"/>
    <p:sldLayoutId id="2147483731" r:id="rId14"/>
    <p:sldLayoutId id="2147483749" r:id="rId15"/>
    <p:sldLayoutId id="2147483697" r:id="rId16"/>
    <p:sldLayoutId id="2147483774" r:id="rId17"/>
    <p:sldLayoutId id="2147483775" r:id="rId18"/>
    <p:sldLayoutId id="2147483776" r:id="rId19"/>
    <p:sldLayoutId id="2147483777" r:id="rId20"/>
    <p:sldLayoutId id="2147483756" r:id="rId21"/>
    <p:sldLayoutId id="2147483778" r:id="rId22"/>
    <p:sldLayoutId id="2147483757" r:id="rId23"/>
    <p:sldLayoutId id="2147483779" r:id="rId24"/>
    <p:sldLayoutId id="2147483780" r:id="rId25"/>
    <p:sldLayoutId id="2147483700" r:id="rId26"/>
    <p:sldLayoutId id="2147483781" r:id="rId27"/>
    <p:sldLayoutId id="2147483743" r:id="rId28"/>
    <p:sldLayoutId id="2147483758" r:id="rId29"/>
    <p:sldLayoutId id="2147483759" r:id="rId30"/>
    <p:sldLayoutId id="2147483782" r:id="rId31"/>
    <p:sldLayoutId id="2147483702" r:id="rId32"/>
    <p:sldLayoutId id="2147483706" r:id="rId33"/>
    <p:sldLayoutId id="2147483721" r:id="rId34"/>
    <p:sldLayoutId id="2147483787" r:id="rId35"/>
    <p:sldLayoutId id="2147483790" r:id="rId36"/>
    <p:sldLayoutId id="2147483788" r:id="rId37"/>
    <p:sldLayoutId id="2147483789" r:id="rId38"/>
    <p:sldLayoutId id="2147483783" r:id="rId39"/>
    <p:sldLayoutId id="2147483784" r:id="rId40"/>
    <p:sldLayoutId id="2147483785" r:id="rId41"/>
    <p:sldLayoutId id="2147483786" r:id="rId42"/>
    <p:sldLayoutId id="2147483761" r:id="rId43"/>
    <p:sldLayoutId id="2147483762" r:id="rId44"/>
  </p:sldLayoutIdLst>
  <p:hf hdr="0" dt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0" kern="1200" baseline="0">
          <a:solidFill>
            <a:schemeClr val="tx2"/>
          </a:solidFill>
          <a:latin typeface="+mj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18097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361950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4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54292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5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714375" indent="-171450" algn="l" defTabSz="914400" rtl="0" eaLnBrk="1" latinLnBrk="0" hangingPunct="1">
        <a:lnSpc>
          <a:spcPts val="2400"/>
        </a:lnSpc>
        <a:spcBef>
          <a:spcPts val="0"/>
        </a:spcBef>
        <a:buClr>
          <a:schemeClr val="accent6"/>
        </a:buClr>
        <a:buSzPct val="80000"/>
        <a:buFont typeface="Franklin Gothic Book" panose="020B05030201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orient="horz" pos="2376">
          <p15:clr>
            <a:srgbClr val="F26B43"/>
          </p15:clr>
        </p15:guide>
        <p15:guide id="23" pos="3840">
          <p15:clr>
            <a:srgbClr val="F26B43"/>
          </p15:clr>
        </p15:guide>
        <p15:guide id="24" orient="horz" pos="4005">
          <p15:clr>
            <a:srgbClr val="F26B43"/>
          </p15:clr>
        </p15:guide>
        <p15:guide id="25" pos="211">
          <p15:clr>
            <a:srgbClr val="F26B43"/>
          </p15:clr>
        </p15:guide>
        <p15:guide id="26" pos="414">
          <p15:clr>
            <a:srgbClr val="F26B43"/>
          </p15:clr>
        </p15:guide>
        <p15:guide id="27" orient="horz" pos="380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icrosoft.com/en-us/sql-server/sql-server-downloads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microsoft.com/en-us/sql-server/sql-server-downloads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microsoft.com/en-us/sql/ssms/download-sql-server-management-studio-ssms?view=sql-server-2017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3231-BE64-4A9E-83C1-B187AE62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Install SQL 2017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44C6D-3EFE-4AAB-A2AD-FB58436463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Step by step installation guide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A1D36-7AB0-431E-A161-27826A61B6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Automatica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Calculatoare</a:t>
            </a:r>
            <a:r>
              <a:rPr lang="en-GB" dirty="0"/>
              <a:t> 2018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F3D6B-5925-4A11-BD77-22BF6C3CE9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Dragos Rosca</a:t>
            </a:r>
          </a:p>
        </p:txBody>
      </p:sp>
    </p:spTree>
    <p:extLst>
      <p:ext uri="{BB962C8B-B14F-4D97-AF65-F5344CB8AC3E}">
        <p14:creationId xmlns:p14="http://schemas.microsoft.com/office/powerpoint/2010/main" val="3958598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8B3DF7-9345-4F4E-B3DD-44BC5242F31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5219575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“Close”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6FC89A-1554-415D-8186-9004DE28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Installer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C1515-4F65-4BCE-BB30-7462D63F0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A688-1F66-4D8F-BDE2-15D01EF7C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A95AEE-85FF-4FC4-9487-FD30E9E8B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434" y="1539534"/>
            <a:ext cx="5189640" cy="448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7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C1ED11-5A97-441D-9CC3-EE2763C4984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Press Window Key and open “Microsoft SQL Server Management Studio 17”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You can find it in “Recently added”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Or scroll down to “M”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Expand “Microsoft SQL Server Tools 17”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9DE222-F1D7-4242-8CB2-F27C8743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installation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5138F-1B9A-491D-946F-BC28FA3F5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09BC5-EA6C-4203-B5FD-740152252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8A0963-96CB-4263-BB5B-5CFF509AE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151" y="3238112"/>
            <a:ext cx="2562583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8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8B3DF7-9345-4F4E-B3DD-44BC5242F31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5219575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“Connect”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6FC89A-1554-415D-8186-9004DE28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installation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C1515-4F65-4BCE-BB30-7462D63F0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A688-1F66-4D8F-BDE2-15D01EF7C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C9070-F02E-42B3-8B1D-D38A00392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649" y="2282031"/>
            <a:ext cx="45434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21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8B3DF7-9345-4F4E-B3DD-44BC5242F31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5219575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You should see something like this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6FC89A-1554-415D-8186-9004DE28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installation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C1515-4F65-4BCE-BB30-7462D63F0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A688-1F66-4D8F-BDE2-15D01EF7C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5F6972-D339-42CA-8C59-301F0CC00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856" y="2477112"/>
            <a:ext cx="5144218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12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08E3-5DE9-4C86-8B15-3A4E7B6E9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SQL Server Is Installed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9F2CE-C39D-42EE-915B-212FE925B0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Congratulation!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DA239-FCDD-4442-B8A9-B5E26F9149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Automatica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Calculatoare</a:t>
            </a:r>
            <a:r>
              <a:rPr lang="en-GB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74583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C1ED11-5A97-441D-9CC3-EE2763C4984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Go to </a:t>
            </a:r>
            <a:r>
              <a:rPr lang="en-GB" dirty="0">
                <a:hlinkClick r:id="rId2"/>
              </a:rPr>
              <a:t>https://www.microsoft.com/en-us/sql-server/sql-server-downloads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Scroll to “Or, download a free specialized edition”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“Download Now”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9DE222-F1D7-4242-8CB2-F27C8743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5138F-1B9A-491D-946F-BC28FA3F5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09BC5-EA6C-4203-B5FD-740152252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ACBF79-B586-40A9-B408-A256F6FA7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680" y="2638425"/>
            <a:ext cx="68675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1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8B3DF7-9345-4F4E-B3DD-44BC5242F31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5219575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Double click “SQLServer2017-SSEI-Dev.exe” and give it Administrator rights if asked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Choose installation type “Basic”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6FC89A-1554-415D-8186-9004DE28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Installer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C1515-4F65-4BCE-BB30-7462D63F0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A688-1F66-4D8F-BDE2-15D01EF7C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7CF34-CA80-42F8-A8B2-6F58A2E23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026" y="1544638"/>
            <a:ext cx="5644048" cy="447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8B3DF7-9345-4F4E-B3DD-44BC5242F31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5219575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Accept license terms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6FC89A-1554-415D-8186-9004DE28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Installer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C1515-4F65-4BCE-BB30-7462D63F0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A688-1F66-4D8F-BDE2-15D01EF7C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777CC2-3A04-40EE-87D5-714001B56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027" y="1544637"/>
            <a:ext cx="5644048" cy="44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5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8B3DF7-9345-4F4E-B3DD-44BC5242F31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5219575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If you want, change the installation location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Proceed to click “Install”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6FC89A-1554-415D-8186-9004DE28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Installer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C1515-4F65-4BCE-BB30-7462D63F0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A688-1F66-4D8F-BDE2-15D01EF7C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5E9870-F536-4959-B730-37E688258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026" y="1544638"/>
            <a:ext cx="5644048" cy="447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3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8B3DF7-9345-4F4E-B3DD-44BC5242F31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5219575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“Install SSMS” (SQL Server Management Studio)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6FC89A-1554-415D-8186-9004DE28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Installer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C1515-4F65-4BCE-BB30-7462D63F0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A688-1F66-4D8F-BDE2-15D01EF7C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35C662-AADC-4213-97CE-97FDAD54F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026" y="1544638"/>
            <a:ext cx="5644048" cy="447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9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C1ED11-5A97-441D-9CC3-EE2763C4984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Go back to </a:t>
            </a:r>
            <a:r>
              <a:rPr lang="en-GB" dirty="0">
                <a:hlinkClick r:id="rId2"/>
              </a:rPr>
              <a:t>https://www.microsoft.com/en-us/sql-server/sql-server-downloads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Scroll further down to “SQL Server tools and connectors”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“Download SQL Server Management Studio (SSMS)”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9DE222-F1D7-4242-8CB2-F27C8743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on the previous Slide you clicked close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5138F-1B9A-491D-946F-BC28FA3F5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09BC5-EA6C-4203-B5FD-740152252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EFDEB-4AFF-4245-A341-D9E5F8A3E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505" y="2933700"/>
            <a:ext cx="58578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8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C1ED11-5A97-441D-9CC3-EE2763C4984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new page </a:t>
            </a:r>
            <a:r>
              <a:rPr lang="en-GB" dirty="0">
                <a:hlinkClick r:id="rId2"/>
              </a:rPr>
              <a:t>https://docs.microsoft.com/en-us/sql/ssms/download-sql-server-management-studio-ssms?view=sql-server-2017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“Download SQL Server Management Studio 17.7”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9DE222-F1D7-4242-8CB2-F27C8743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5138F-1B9A-491D-946F-BC28FA3F5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09BC5-EA6C-4203-B5FD-740152252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F733D3-76DB-4E2F-A324-94B28E624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480" y="3510756"/>
            <a:ext cx="39719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28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8B3DF7-9345-4F4E-B3DD-44BC5242F31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5219575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Double click “SSMS-Setup-ENU.exe” and give it Administrator rights if asked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“Install”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6FC89A-1554-415D-8186-9004DE28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Installer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C1515-4F65-4BCE-BB30-7462D63F0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A688-1F66-4D8F-BDE2-15D01EF7C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CAA179-ABAE-4156-8EA6-9E8A01022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979" y="1544638"/>
            <a:ext cx="5181095" cy="447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70684"/>
      </p:ext>
    </p:extLst>
  </p:cSld>
  <p:clrMapOvr>
    <a:masterClrMapping/>
  </p:clrMapOvr>
</p:sld>
</file>

<file path=ppt/theme/theme1.xml><?xml version="1.0" encoding="utf-8"?>
<a:theme xmlns:a="http://schemas.openxmlformats.org/drawingml/2006/main" name="Levi9.2017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vi Nine Blue PC">
      <a:srgbClr val="1434A0"/>
    </a:custClr>
    <a:custClr name="Text Colour Grey PC">
      <a:srgbClr val="706F6F"/>
    </a:custClr>
    <a:custClr name="White">
      <a:srgbClr val="FFFFFF"/>
    </a:custClr>
    <a:custClr name="Grey 1 PC">
      <a:srgbClr val="F4F4F4"/>
    </a:custClr>
    <a:custClr name="Grey 2 PC">
      <a:srgbClr val="D4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Levi Nine Blue Tint 1 SC">
      <a:srgbClr val="004F9F"/>
    </a:custClr>
    <a:custClr name="Levi Nine Blue Tint 2 SC">
      <a:srgbClr val="0069B4"/>
    </a:custClr>
    <a:custClr name="Levi Nine Blue Tint 3 SC">
      <a:srgbClr val="0080C9"/>
    </a:custClr>
    <a:custClr name="Levi Nine Blue Tint 4 SC">
      <a:srgbClr val="0095D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YELLOW TC">
      <a:srgbClr val="F6FF00"/>
    </a:custClr>
    <a:custClr name="Pale TC">
      <a:srgbClr val="FFD200"/>
    </a:custClr>
    <a:custClr name="Orange TC">
      <a:srgbClr val="FF6608"/>
    </a:custClr>
    <a:custClr name="PINK TC">
      <a:srgbClr val="FF7D77"/>
    </a:custClr>
    <a:custClr name="GREEN TC">
      <a:srgbClr val="00A13A"/>
    </a:custClr>
    <a:custClr name="TEAL TC">
      <a:srgbClr val="00989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Levi9.2017" id="{945A1DB7-BBAE-4DF1-8CF5-DEFCE44CBD61}" vid="{64D0283A-6B54-46D6-9F41-D811C463B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Levi9.2017.v0.1</Template>
  <TotalTime>102</TotalTime>
  <Words>306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Franklin Gothic Book</vt:lpstr>
      <vt:lpstr>ING Me</vt:lpstr>
      <vt:lpstr>Tw Cen MT</vt:lpstr>
      <vt:lpstr>Levi9.2017</vt:lpstr>
      <vt:lpstr>Install SQL 2017 Server</vt:lpstr>
      <vt:lpstr>Download</vt:lpstr>
      <vt:lpstr>Run Installer</vt:lpstr>
      <vt:lpstr>Run Installer</vt:lpstr>
      <vt:lpstr>Run Installer</vt:lpstr>
      <vt:lpstr>Run Installer</vt:lpstr>
      <vt:lpstr>If on the previous Slide you clicked close</vt:lpstr>
      <vt:lpstr>Download</vt:lpstr>
      <vt:lpstr>Run Installer</vt:lpstr>
      <vt:lpstr>Run Installer</vt:lpstr>
      <vt:lpstr>Test installation</vt:lpstr>
      <vt:lpstr>Test installation</vt:lpstr>
      <vt:lpstr>Test installation</vt:lpstr>
      <vt:lpstr>SQL Server Is Installed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SQL 2017 server</dc:title>
  <dc:creator>Dragos Rosca</dc:creator>
  <cp:lastModifiedBy>Dragos Rosca</cp:lastModifiedBy>
  <cp:revision>15</cp:revision>
  <dcterms:created xsi:type="dcterms:W3CDTF">2018-06-18T18:10:02Z</dcterms:created>
  <dcterms:modified xsi:type="dcterms:W3CDTF">2018-06-18T19:57:18Z</dcterms:modified>
</cp:coreProperties>
</file>