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>
          <p15:clr>
            <a:srgbClr val="A4A3A4"/>
          </p15:clr>
        </p15:guide>
        <p15:guide id="8" pos="42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24" y="102"/>
      </p:cViewPr>
      <p:guideLst>
        <p:guide orient="horz" pos="2160"/>
        <p:guide pos="422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2280">
          <p15:clr>
            <a:srgbClr val="FBAE40"/>
          </p15:clr>
        </p15:guide>
        <p15:guide id="3" orient="horz" pos="249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6" name="Group 95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2" name="Group 91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34" name="Group 3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1" name="Group 20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  <p:sp>
        <p:nvSpPr>
          <p:cNvPr id="147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52" name="Group 51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Go to TAB </a:t>
            </a:r>
            <a:r>
              <a:rPr lang="en-US" sz="1100" b="1" dirty="0">
                <a:solidFill>
                  <a:schemeClr val="tx1"/>
                </a:solidFill>
              </a:rPr>
              <a:t>“Design” </a:t>
            </a:r>
            <a:r>
              <a:rPr lang="en-US" sz="1100" b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Click </a:t>
            </a:r>
            <a:r>
              <a:rPr lang="en-US" sz="1100" b="1" dirty="0">
                <a:solidFill>
                  <a:schemeClr val="tx1"/>
                </a:solidFill>
              </a:rPr>
              <a:t>Format Background </a:t>
            </a:r>
            <a:r>
              <a:rPr lang="en-US" sz="1100" b="0" dirty="0">
                <a:solidFill>
                  <a:schemeClr val="tx1"/>
                </a:solidFill>
              </a:rPr>
              <a:t>&gt; </a:t>
            </a:r>
            <a:br>
              <a:rPr lang="en-US" sz="1100" b="0" dirty="0">
                <a:solidFill>
                  <a:schemeClr val="tx1"/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Now click </a:t>
            </a:r>
            <a:r>
              <a:rPr lang="en-US" sz="1100" b="1" dirty="0">
                <a:solidFill>
                  <a:schemeClr val="tx1"/>
                </a:solidFill>
              </a:rPr>
              <a:t>Picture</a:t>
            </a:r>
            <a:r>
              <a:rPr lang="en-US" sz="1100" b="1" baseline="0" dirty="0">
                <a:solidFill>
                  <a:schemeClr val="tx1"/>
                </a:solidFill>
              </a:rPr>
              <a:t> or texture fill </a:t>
            </a:r>
            <a:r>
              <a:rPr lang="en-US" sz="1100" b="0" baseline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 dirty="0">
                <a:solidFill>
                  <a:schemeClr val="tx1"/>
                </a:solidFill>
              </a:rPr>
              <a:t>Click </a:t>
            </a:r>
            <a:r>
              <a:rPr lang="en-US" sz="1100" b="1" i="0" baseline="0" dirty="0">
                <a:solidFill>
                  <a:schemeClr val="tx1"/>
                </a:solidFill>
              </a:rPr>
              <a:t>“File” </a:t>
            </a:r>
            <a:r>
              <a:rPr lang="en-US" sz="1100" b="0" i="0" baseline="0" dirty="0">
                <a:solidFill>
                  <a:schemeClr val="tx1"/>
                </a:solidFill>
              </a:rPr>
              <a:t>to browse to </a:t>
            </a:r>
            <a:r>
              <a:rPr lang="en-US" sz="1100" b="0" baseline="0" dirty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 dirty="0">
                <a:solidFill>
                  <a:schemeClr val="tx1"/>
                </a:solidFill>
              </a:rPr>
              <a:t>Make sure </a:t>
            </a:r>
            <a:r>
              <a:rPr lang="en-US" sz="1100" b="1" i="0" baseline="0" dirty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 dirty="0">
                <a:solidFill>
                  <a:schemeClr val="tx1"/>
                </a:solidFill>
              </a:rPr>
              <a:t>is ticked</a:t>
            </a:r>
            <a:endParaRPr lang="en-US" sz="1100" b="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46" name="Group 45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61" name="Group 6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57" name="Group 56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169" name="Freeform 160"/>
          <p:cNvSpPr>
            <a:spLocks/>
          </p:cNvSpPr>
          <p:nvPr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90" name="Freeform 160"/>
          <p:cNvSpPr>
            <a:spLocks/>
          </p:cNvSpPr>
          <p:nvPr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5" name="Rectangle 104"/>
          <p:cNvSpPr>
            <a:spLocks noChangeArrowheads="1"/>
          </p:cNvSpPr>
          <p:nvPr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0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55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 dirty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 dirty="0">
                <a:solidFill>
                  <a:schemeClr val="tx1"/>
                </a:solidFill>
              </a:rPr>
              <a:t>Only use the </a:t>
            </a:r>
            <a:r>
              <a:rPr lang="en-GB" sz="1000" b="0" u="sng" noProof="0" dirty="0">
                <a:solidFill>
                  <a:schemeClr val="tx1"/>
                </a:solidFill>
              </a:rPr>
              <a:t>List Level buttons</a:t>
            </a:r>
            <a:r>
              <a:rPr lang="en-GB" sz="1000" b="0" noProof="0" dirty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 dirty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 dirty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 dirty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 dirty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 dirty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 dirty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dirty="0" err="1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orient="horz" pos="2376">
          <p15:clr>
            <a:srgbClr val="F26B43"/>
          </p15:clr>
        </p15:guide>
        <p15:guide id="23" pos="3840">
          <p15:clr>
            <a:srgbClr val="F26B43"/>
          </p15:clr>
        </p15:guide>
        <p15:guide id="24" orient="horz" pos="4005">
          <p15:clr>
            <a:srgbClr val="F26B43"/>
          </p15:clr>
        </p15:guide>
        <p15:guide id="25" pos="211">
          <p15:clr>
            <a:srgbClr val="F26B43"/>
          </p15:clr>
        </p15:guide>
        <p15:guide id="26" pos="414">
          <p15:clr>
            <a:srgbClr val="F26B43"/>
          </p15:clr>
        </p15:guide>
        <p15:guide id="27" orient="horz" pos="38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9C23-7AD9-4BD0-A506-3EC3DD7C1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Two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BDC9-7174-4132-BC66-3A5C38E84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Create MVC Web Application With Authentication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25D60-F6FE-46BF-85FD-B269057C1F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Automatica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Calculatoare</a:t>
            </a:r>
            <a:r>
              <a:rPr lang="en-GB" dirty="0"/>
              <a:t> 2018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486A2-74C1-4FBB-BFD9-7A8031C931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Dragos Rosca</a:t>
            </a:r>
          </a:p>
        </p:txBody>
      </p:sp>
    </p:spTree>
    <p:extLst>
      <p:ext uri="{BB962C8B-B14F-4D97-AF65-F5344CB8AC3E}">
        <p14:creationId xmlns:p14="http://schemas.microsoft.com/office/powerpoint/2010/main" val="3447496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7539398" cy="3436937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Open </a:t>
            </a:r>
            <a:r>
              <a:rPr lang="en-GB" dirty="0" err="1"/>
              <a:t>appsettings.json</a:t>
            </a:r>
            <a:r>
              <a:rPr lang="en-GB" dirty="0"/>
              <a:t>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Change the default connection string to point to your 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Database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985109-64BF-4269-A5B3-76FB320DB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30" y="4981575"/>
            <a:ext cx="11249025" cy="1038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E98EDA-7FF5-4E60-912D-FDFB47D84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730" y="1028696"/>
            <a:ext cx="33242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9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7491773" cy="4826003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Open </a:t>
            </a:r>
            <a:r>
              <a:rPr lang="en-GB" dirty="0" err="1"/>
              <a:t>Startup.cs</a:t>
            </a:r>
            <a:r>
              <a:rPr lang="en-GB" dirty="0"/>
              <a:t>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Find the Configure method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Add a extra parameter of type </a:t>
            </a:r>
            <a:r>
              <a:rPr lang="en-GB" dirty="0" err="1"/>
              <a:t>IServiceProvider</a:t>
            </a:r>
            <a:r>
              <a:rPr lang="en-GB" dirty="0"/>
              <a:t> named service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Change from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638175" lvl="2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Migrate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7490B3-80BA-4988-81E0-616F5C3D4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90" y="4145280"/>
            <a:ext cx="6667500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3311F9-DEBA-45AD-905A-1EE97519B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6" y="5033117"/>
            <a:ext cx="6677025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E40BCB-BC4A-4558-A92F-3CE65B9F3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749" y="1413617"/>
            <a:ext cx="33623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651063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At the end of the Configure method we need to add the following code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From the service parameter get a instance of the context object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service.GetService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ApplicationDbContext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With this context you can access the database and perform a migration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context.Database.Migrate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Migrate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90818-6EB4-4AC1-A446-C19776BA9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024" y="3412969"/>
            <a:ext cx="53244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88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651063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At the end of the </a:t>
            </a:r>
            <a:r>
              <a:rPr lang="en-GB" dirty="0" err="1"/>
              <a:t>Startup</a:t>
            </a:r>
            <a:r>
              <a:rPr lang="en-GB" dirty="0"/>
              <a:t> class we will add a new method called </a:t>
            </a:r>
            <a:r>
              <a:rPr lang="en-GB" dirty="0" err="1"/>
              <a:t>CreateUserRoles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This class will need to access some services that are registered in the application’s service provider, because of this we will request a parameter of type </a:t>
            </a:r>
            <a:r>
              <a:rPr lang="en-GB" dirty="0" err="1"/>
              <a:t>IServiceProvider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Task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CreateUserRoles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IServiceProvider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service)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Roles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</p:spTree>
    <p:extLst>
      <p:ext uri="{BB962C8B-B14F-4D97-AF65-F5344CB8AC3E}">
        <p14:creationId xmlns:p14="http://schemas.microsoft.com/office/powerpoint/2010/main" val="3711915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651063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First we will request from the service provider a instance of the role manager.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roleManager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service.GetRequiredService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RoleManager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IdentityRole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&gt;&gt;();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solidFill>
                <a:srgbClr val="1434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434A0"/>
                </a:solidFill>
              </a:rPr>
              <a:t>In case our roles don’t exist we will create them and because this action returns a </a:t>
            </a:r>
            <a:r>
              <a:rPr lang="en-GB" dirty="0" err="1">
                <a:solidFill>
                  <a:srgbClr val="1434A0"/>
                </a:solidFill>
              </a:rPr>
              <a:t>IdentityResult</a:t>
            </a:r>
            <a:r>
              <a:rPr lang="en-GB" dirty="0">
                <a:solidFill>
                  <a:srgbClr val="1434A0"/>
                </a:solidFill>
              </a:rPr>
              <a:t> object we will create a variable of this type so we can look at the result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IdentityResult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identityResult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1434A0"/>
              </a:solidFill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Roles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</p:spTree>
    <p:extLst>
      <p:ext uri="{BB962C8B-B14F-4D97-AF65-F5344CB8AC3E}">
        <p14:creationId xmlns:p14="http://schemas.microsoft.com/office/powerpoint/2010/main" val="4195666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651063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We will first check if the role exists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roleExists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roleManager.RoleExistsAsync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"Admin"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Then we will check if it doesn’t exist so we can create it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roleExists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If the role doesn’t exist we will create a role object with the name Admin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adminRole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IdentityRole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"Admin"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Now we will use the role manager to create the admin role in the database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identityResult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roleManager.CreateAsync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adminRole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This steps will be repeated for the professor and student roles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Roles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</p:spTree>
    <p:extLst>
      <p:ext uri="{BB962C8B-B14F-4D97-AF65-F5344CB8AC3E}">
        <p14:creationId xmlns:p14="http://schemas.microsoft.com/office/powerpoint/2010/main" val="360380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2" y="1544638"/>
            <a:ext cx="5007410" cy="4651063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final </a:t>
            </a:r>
            <a:r>
              <a:rPr lang="en-GB" dirty="0" err="1"/>
              <a:t>CreateUserRoles</a:t>
            </a:r>
            <a:r>
              <a:rPr lang="en-GB" dirty="0"/>
              <a:t> method should look something like this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Roles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BE74F-796F-45BD-96EC-E00196DDE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862" y="502842"/>
            <a:ext cx="5856212" cy="569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09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2" y="1544638"/>
            <a:ext cx="10863622" cy="4651063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Now we will call our </a:t>
            </a:r>
            <a:r>
              <a:rPr lang="en-GB" dirty="0" err="1"/>
              <a:t>CreateUserRoles</a:t>
            </a:r>
            <a:r>
              <a:rPr lang="en-GB" dirty="0"/>
              <a:t> method at the end of the Configure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We will give it the required parameter and we will wait for it to run because it is asynchronous.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CreateUserRoles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(service).Wait();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Roles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446A54-477A-4E63-9EAC-34D8E19E4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188" y="3517744"/>
            <a:ext cx="65341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16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2" y="1544638"/>
            <a:ext cx="10863622" cy="4651063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Now we can run the application and look in the 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the Roles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34D9A-95AD-479A-99F1-8BB9402F7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71" y="2546194"/>
            <a:ext cx="2343150" cy="2647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0D28A1-FA2C-45DD-BD7E-0DADA4078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450" y="2655731"/>
            <a:ext cx="61436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4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567598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Open File menu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Choose New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Click Project…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Or use the shortcut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Ctrl + Shift + N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This requires that your environment settings are set to C# developer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C2BEFC-667A-42D4-926A-C3C79F32E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049" y="2190750"/>
            <a:ext cx="62960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8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8472848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left  menu, expand: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Installed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Visual C#</a:t>
            </a:r>
          </a:p>
          <a:p>
            <a:pPr marL="819150" lvl="3" indent="-457200">
              <a:buFont typeface="Arial" panose="020B0604020202020204" pitchFamily="34" charset="0"/>
              <a:buChar char="•"/>
            </a:pPr>
            <a:r>
              <a:rPr lang="en-GB" dirty="0"/>
              <a:t>Web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220C63-046C-4969-865E-C7A5E8F1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299" y="1453356"/>
            <a:ext cx="23907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6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6539273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middle part select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ASP.NET Core Web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FF22E-6D00-4058-B1C2-3ED843896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724" y="1600994"/>
            <a:ext cx="43243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8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bottom please name your application and choose a location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BD7FEB-B320-4934-B4B7-3B550DEA3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174" y="4695825"/>
            <a:ext cx="90201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162936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OK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4AC757-17E9-4DE0-BDC1-F2B5208EC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87" y="1369908"/>
            <a:ext cx="6700687" cy="46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9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254552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next window choose “Web Application (Model-View-Controller)”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Please make sure that on the top you have selected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.NET Core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ASP.NET Core 2.0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Change Authentication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05C20D-108E-4F22-B53B-6332F858A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004" y="1369908"/>
            <a:ext cx="6609069" cy="46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2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269992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Select Individual User Accounts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OK on both windows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6B8A3-CEBA-4FB7-B047-AB5A4A0D9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443" y="1369908"/>
            <a:ext cx="6593631" cy="46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1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725451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At this point your Solution Explorer window should look like this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D280FE-0A21-4E57-9181-542F82D9B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902" y="0"/>
            <a:ext cx="275734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2D2AE9-5E49-4063-B602-4D2C23937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633" y="0"/>
            <a:ext cx="2744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42486"/>
      </p:ext>
    </p:extLst>
  </p:cSld>
  <p:clrMapOvr>
    <a:masterClrMapping/>
  </p:clrMapOvr>
</p:sld>
</file>

<file path=ppt/theme/theme1.xml><?xml version="1.0" encoding="utf-8"?>
<a:theme xmlns:a="http://schemas.openxmlformats.org/drawingml/2006/main" name="Levi9.2017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Levi9.2017" id="{945A1DB7-BBAE-4DF1-8CF5-DEFCE44CBD61}" vid="{64D0283A-6B54-46D6-9F41-D811C463B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Levi9.2017.v0.1</Template>
  <TotalTime>161</TotalTime>
  <Words>575</Words>
  <Application>Microsoft Office PowerPoint</Application>
  <PresentationFormat>Widescreen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Consolas</vt:lpstr>
      <vt:lpstr>Franklin Gothic Book</vt:lpstr>
      <vt:lpstr>ING Me</vt:lpstr>
      <vt:lpstr>Tw Cen MT</vt:lpstr>
      <vt:lpstr>Levi9.2017</vt:lpstr>
      <vt:lpstr>Lesson Two</vt:lpstr>
      <vt:lpstr>Create Project</vt:lpstr>
      <vt:lpstr>Create Project</vt:lpstr>
      <vt:lpstr>Create Project</vt:lpstr>
      <vt:lpstr>Create Project</vt:lpstr>
      <vt:lpstr>Create Project</vt:lpstr>
      <vt:lpstr>Create Project</vt:lpstr>
      <vt:lpstr>Create Project</vt:lpstr>
      <vt:lpstr>Create Project</vt:lpstr>
      <vt:lpstr>Set Database Connection</vt:lpstr>
      <vt:lpstr>Migrate Database</vt:lpstr>
      <vt:lpstr>Migrate Database</vt:lpstr>
      <vt:lpstr>Create Roles</vt:lpstr>
      <vt:lpstr>Create Roles</vt:lpstr>
      <vt:lpstr>Create Roles</vt:lpstr>
      <vt:lpstr>Create Roles</vt:lpstr>
      <vt:lpstr>Create Roles</vt:lpstr>
      <vt:lpstr>Check the Roles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Two</dc:title>
  <dc:creator>Dragos Rosca</dc:creator>
  <cp:lastModifiedBy>Dragos Rosca</cp:lastModifiedBy>
  <cp:revision>18</cp:revision>
  <dcterms:created xsi:type="dcterms:W3CDTF">2018-06-22T20:22:18Z</dcterms:created>
  <dcterms:modified xsi:type="dcterms:W3CDTF">2018-06-23T09:39:25Z</dcterms:modified>
</cp:coreProperties>
</file>