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23-7AD9-4BD0-A506-3EC3DD7C1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BDC9-7174-4132-BC66-3A5C38E84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MVC Web Application With 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25D60-F6FE-46BF-85FD-B269057C1F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486A2-74C1-4FBB-BFD9-7A8031C931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344749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539398" cy="3436937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</a:t>
            </a:r>
            <a:r>
              <a:rPr lang="en-GB" dirty="0" err="1"/>
              <a:t>appsettings.json</a:t>
            </a:r>
            <a:r>
              <a:rPr lang="en-GB" dirty="0"/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Change the default connection string to point to your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6FDAD-5E35-48AE-8D63-0F99ADE1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49" y="1369908"/>
            <a:ext cx="3324225" cy="3305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85109-64BF-4269-A5B3-76FB320D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0" y="4981575"/>
            <a:ext cx="11249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9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491773" cy="4826003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</a:t>
            </a:r>
            <a:r>
              <a:rPr lang="en-GB" dirty="0" err="1"/>
              <a:t>Startup.cs</a:t>
            </a:r>
            <a:r>
              <a:rPr lang="en-GB" dirty="0"/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Find the Configure method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Add a extra parameter of type </a:t>
            </a:r>
            <a:r>
              <a:rPr lang="en-GB" dirty="0" err="1"/>
              <a:t>IServiceProvider</a:t>
            </a:r>
            <a:r>
              <a:rPr lang="en-GB" dirty="0"/>
              <a:t> named service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Change from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38175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A1BA3-685D-4D14-99D1-D71D97E0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224" y="1369908"/>
            <a:ext cx="3371850" cy="327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490B3-80BA-4988-81E0-616F5C3D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90" y="4145280"/>
            <a:ext cx="66675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3311F9-DEBA-45AD-905A-1EE97519B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26" y="5033117"/>
            <a:ext cx="667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the end of the Configure method we need to add the following code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From the service parameter get a instance of the context object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service.GetService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ApplicationDbContext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With this context you can access the database and perform a migration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context.Database.Migrate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66FE9-AE31-4F08-9C08-AB9D1F90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37" y="3679669"/>
            <a:ext cx="3981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8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651063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the end of the </a:t>
            </a:r>
            <a:r>
              <a:rPr lang="en-GB" dirty="0" err="1"/>
              <a:t>Startup</a:t>
            </a:r>
            <a:r>
              <a:rPr lang="en-GB" dirty="0"/>
              <a:t> class we will add a new method called </a:t>
            </a:r>
            <a:r>
              <a:rPr lang="en-GB" dirty="0" err="1"/>
              <a:t>CreateUserRoles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class will need to access some services that are registered in the application’s service provider, because of this we will request a parameter of type </a:t>
            </a:r>
            <a:r>
              <a:rPr lang="en-GB" dirty="0" err="1"/>
              <a:t>IServiceProvider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CreateUserRoles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IServiceProvider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service)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371191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56759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File menu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Choose New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Project…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use the shortcut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Ctrl + Shift + 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This requires that your environment settings are set to C# developer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2BEFC-667A-42D4-926A-C3C79F3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49" y="2190750"/>
            <a:ext cx="629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84728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left  menu, expand: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Installed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Visual C#</a:t>
            </a:r>
          </a:p>
          <a:p>
            <a:pPr marL="819150" lvl="3" indent="-4572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20C63-046C-4969-865E-C7A5E8F1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99" y="1453356"/>
            <a:ext cx="239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3927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middle part select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Core Web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FF22E-6D00-4058-B1C2-3ED84389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24" y="1600994"/>
            <a:ext cx="4324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bottom please name your application and choose a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D7FEB-B320-4934-B4B7-3B550DEA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74" y="4695825"/>
            <a:ext cx="90201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2936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C757-17E9-4DE0-BDC1-F2B5208E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7" y="1369908"/>
            <a:ext cx="6700687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5455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next window choose “Web Application (Model-View-Controller)”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Please make sure that on the top you have selected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.NET Core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ASP.NET Core 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Change 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F36CF-2981-42AE-91EE-2096589D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2" y="1369907"/>
            <a:ext cx="6609071" cy="46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5455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Select Individual User Accounts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 on both windows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A8B07-DF56-49D7-BEC8-6B00E24C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3" y="1359019"/>
            <a:ext cx="6609071" cy="46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99977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your Solution Explorer window should look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EAE48-81F2-4CB0-8345-1482A039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4" y="509822"/>
            <a:ext cx="2863849" cy="55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2486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54</TotalTime>
  <Words>333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Franklin Gothic Book</vt:lpstr>
      <vt:lpstr>ING Me</vt:lpstr>
      <vt:lpstr>Tw Cen MT</vt:lpstr>
      <vt:lpstr>Levi9.2017</vt:lpstr>
      <vt:lpstr>Lesson Two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Set Database Connection</vt:lpstr>
      <vt:lpstr>Migrate Database</vt:lpstr>
      <vt:lpstr>Migrate Database</vt:lpstr>
      <vt:lpstr>Create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Two</dc:title>
  <dc:creator>Dragos Rosca</dc:creator>
  <cp:lastModifiedBy>Dragos Rosca</cp:lastModifiedBy>
  <cp:revision>9</cp:revision>
  <dcterms:created xsi:type="dcterms:W3CDTF">2018-06-22T20:22:18Z</dcterms:created>
  <dcterms:modified xsi:type="dcterms:W3CDTF">2018-06-22T21:36:35Z</dcterms:modified>
</cp:coreProperties>
</file>