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4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2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280">
          <p15:clr>
            <a:srgbClr val="FBAE40"/>
          </p15:clr>
        </p15:guide>
        <p15:guide id="3" orient="horz" pos="24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orient="horz" pos="2376">
          <p15:clr>
            <a:srgbClr val="F26B43"/>
          </p15:clr>
        </p15:guide>
        <p15:guide id="23" pos="3840">
          <p15:clr>
            <a:srgbClr val="F26B43"/>
          </p15:clr>
        </p15:guide>
        <p15:guide id="24" orient="horz" pos="4005">
          <p15:clr>
            <a:srgbClr val="F26B43"/>
          </p15:clr>
        </p15:guide>
        <p15:guide id="25" pos="211">
          <p15:clr>
            <a:srgbClr val="F26B43"/>
          </p15:clr>
        </p15:guide>
        <p15:guide id="26" pos="414">
          <p15:clr>
            <a:srgbClr val="F26B43"/>
          </p15:clr>
        </p15:guide>
        <p15:guide id="27" orient="horz" pos="38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visualstudio.com/downloads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9E09-B1F1-4EF0-B9B6-13787A5B4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Install Visual Studio 2017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27BFA-EF2A-4C7C-99BC-8CD198AB4C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Step by step installation guide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C1876-C2D5-489C-93E5-477EA8BB66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97B15-A8DA-4E4F-8E3F-77141DE66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Dragos Rosca</a:t>
            </a:r>
          </a:p>
        </p:txBody>
      </p:sp>
    </p:spTree>
    <p:extLst>
      <p:ext uri="{BB962C8B-B14F-4D97-AF65-F5344CB8AC3E}">
        <p14:creationId xmlns:p14="http://schemas.microsoft.com/office/powerpoint/2010/main" val="224477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08E3-5DE9-4C86-8B15-3A4E7B6E9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Visual Studio Is Installed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9F2CE-C39D-42EE-915B-212FE925B0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Congratulation!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DA239-FCDD-4442-B8A9-B5E26F914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74583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18522-AC96-40A7-867F-2DDA3FE9FB6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Go to </a:t>
            </a:r>
            <a:r>
              <a:rPr lang="en-GB" dirty="0">
                <a:hlinkClick r:id="rId2"/>
              </a:rPr>
              <a:t>https://www.visualstudio.com/downloads/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“Free download”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A7650-34DA-45E2-B399-F00BA6C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B5B-D9E6-4170-A08E-EC73BFB3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D3A-644A-4F3B-BBE3-214465B3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3CA49-717A-4A9A-AECF-A73DF2BC5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599" y="1491456"/>
            <a:ext cx="26574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0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18522-AC96-40A7-867F-2DDA3FE9FB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5431992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Double click “vs_community__1225120881.1524140890.exe” and give it administrator rights if required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“Continue”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A7650-34DA-45E2-B399-F00BA6C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B5B-D9E6-4170-A08E-EC73BFB3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D3A-644A-4F3B-BBE3-214465B3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409AF5-1857-415B-A21B-3CCDA70D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074" y="2448719"/>
            <a:ext cx="4572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5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18522-AC96-40A7-867F-2DDA3FE9FB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2998459" cy="4475162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this list we will select the following: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A7650-34DA-45E2-B399-F00BA6C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B5B-D9E6-4170-A08E-EC73BFB3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D3A-644A-4F3B-BBE3-214465B3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EAB0E-42C9-44A7-9C06-C53827BC8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10" y="1544638"/>
            <a:ext cx="7865164" cy="447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1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18522-AC96-40A7-867F-2DDA3FE9FB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From Window group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Universal Windows Platform Development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.NET desktop development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A7650-34DA-45E2-B399-F00BA6C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B5B-D9E6-4170-A08E-EC73BFB3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D3A-644A-4F3B-BBE3-214465B3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D1901-41CF-497B-99F5-593F31FD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46" y="2272482"/>
            <a:ext cx="3952875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454F60-BA25-4EFF-B392-AB078F669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899" y="1367607"/>
            <a:ext cx="3305175" cy="361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7EC8E-9F32-4718-94BD-956F38AA4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71" y="3782219"/>
            <a:ext cx="3981450" cy="942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37C38E-EED4-4D1B-8B2A-C4B0BBECC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822" y="2405856"/>
            <a:ext cx="28860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18522-AC96-40A7-867F-2DDA3FE9FB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From Web and Cloud group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ASP.NET and web development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A7650-34DA-45E2-B399-F00BA6C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B5B-D9E6-4170-A08E-EC73BFB3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D3A-644A-4F3B-BBE3-214465B3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2C7E9-131E-4BD1-8798-696E4069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1" y="2258715"/>
            <a:ext cx="3952875" cy="904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DE334F-C039-4D5D-808C-6789E836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62" y="2115344"/>
            <a:ext cx="30861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18522-AC96-40A7-867F-2DDA3FE9FB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From Mobile &amp; Gaming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Nothing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From Other Toolsets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Visual Studio extension development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.NET Core cross-platform development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A7650-34DA-45E2-B399-F00BA6C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B5B-D9E6-4170-A08E-EC73BFB3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D3A-644A-4F3B-BBE3-214465B3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0E6C7-86DF-4583-B5B0-2A2584A2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1" y="2753392"/>
            <a:ext cx="3971925" cy="923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EE648-82E7-4EEB-8AF0-DD66B4D34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299" y="1369908"/>
            <a:ext cx="3152775" cy="3105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DC857D-787F-4189-8AD1-97DCA2F22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00" y="4141594"/>
            <a:ext cx="4010025" cy="933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59D70B-99B7-4FCF-9B11-328B8DE8A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587" y="4029075"/>
            <a:ext cx="32575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2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18522-AC96-40A7-867F-2DDA3FE9FB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you want to change location click “Change…”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“Install”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A7650-34DA-45E2-B399-F00BA6C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B5B-D9E6-4170-A08E-EC73BFB3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D3A-644A-4F3B-BBE3-214465B3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6D2BA7-F782-4699-A17C-1A9EE5D2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" y="3196431"/>
            <a:ext cx="119919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2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C18522-AC96-40A7-867F-2DDA3FE9FB6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63623" cy="4475162"/>
          </a:xfrm>
        </p:spPr>
        <p:txBody>
          <a:bodyPr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Click Restart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6A7650-34DA-45E2-B399-F00BA6C3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Installer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3B5B-D9E6-4170-A08E-EC73BFB3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D3A-644A-4F3B-BBE3-214465B3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Levi 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A6FE6-8A57-4F70-9877-DD2B9223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87" y="2782094"/>
            <a:ext cx="5619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42607"/>
      </p:ext>
    </p:extLst>
  </p:cSld>
  <p:clrMapOvr>
    <a:masterClrMapping/>
  </p:clrMapOvr>
</p:sld>
</file>

<file path=ppt/theme/theme1.xml><?xml version="1.0" encoding="utf-8"?>
<a:theme xmlns:a="http://schemas.openxmlformats.org/drawingml/2006/main" name="Levi9.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9.2017" id="{945A1DB7-BBAE-4DF1-8CF5-DEFCE44CBD61}" vid="{64D0283A-6B54-46D6-9F41-D811C463B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Levi9.2017.v0.1</Template>
  <TotalTime>98</TotalTime>
  <Words>167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Franklin Gothic Book</vt:lpstr>
      <vt:lpstr>ING Me</vt:lpstr>
      <vt:lpstr>Tw Cen MT</vt:lpstr>
      <vt:lpstr>Levi9.2017</vt:lpstr>
      <vt:lpstr>Install Visual Studio 2017</vt:lpstr>
      <vt:lpstr>Download</vt:lpstr>
      <vt:lpstr>Run Installer</vt:lpstr>
      <vt:lpstr>Run Installer</vt:lpstr>
      <vt:lpstr>Run Installer</vt:lpstr>
      <vt:lpstr>Run Installer</vt:lpstr>
      <vt:lpstr>Run Installer</vt:lpstr>
      <vt:lpstr>Run Installer</vt:lpstr>
      <vt:lpstr>Run Installer</vt:lpstr>
      <vt:lpstr>Visual Studio Is Installed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Visual Studio 2017</dc:title>
  <dc:creator>Dragos Rosca</dc:creator>
  <cp:lastModifiedBy>Dragos Rosca</cp:lastModifiedBy>
  <cp:revision>8</cp:revision>
  <dcterms:created xsi:type="dcterms:W3CDTF">2018-06-19T07:39:41Z</dcterms:created>
  <dcterms:modified xsi:type="dcterms:W3CDTF">2018-06-19T10:08:43Z</dcterms:modified>
</cp:coreProperties>
</file>