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07026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Before adding the controller we need to prepare some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Choose “Manage NuGet Packages…”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BFB4A-2641-47BD-A47A-57C536AC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40" y="1544638"/>
            <a:ext cx="4613234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NuGet page click the Browse menu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 in the search bar “</a:t>
            </a:r>
            <a:r>
              <a:rPr lang="en-GB" dirty="0" err="1"/>
              <a:t>Microsoft.EntityFrameworkCore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F6DCD-8A9B-46BF-81A4-D26F47FF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37" y="2848769"/>
            <a:ext cx="6724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</a:t>
            </a:r>
            <a:r>
              <a:rPr lang="en-GB" dirty="0" err="1"/>
              <a:t>Microsoft.EntityFrameworkCore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Scroll down and select </a:t>
            </a:r>
            <a:r>
              <a:rPr lang="en-GB" dirty="0" err="1"/>
              <a:t>Microsoft.EntityFrameworkCore.SqlServer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FD2FB-5C0A-463A-9689-8ABF700C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1883947"/>
            <a:ext cx="915352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DBE19-2886-43F4-AFE4-0EAB0D08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1" y="3062732"/>
            <a:ext cx="487680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E5D72-ACD6-4136-8F8F-E63AB8E3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1" y="4688903"/>
            <a:ext cx="918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</a:t>
            </a:r>
            <a:r>
              <a:rPr lang="en-GB" dirty="0" err="1"/>
              <a:t>Microsoft.EntityFrameworkCore.Design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Install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986DBE-1640-4C47-A3AE-6446A617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1992550"/>
            <a:ext cx="485775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C7242E-7169-43E7-9090-AB5FF267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1" y="3782219"/>
            <a:ext cx="9191625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AF3D7-6A3F-4CD0-91B0-7B80FB7A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1" y="5267088"/>
            <a:ext cx="4848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Select </a:t>
            </a:r>
            <a:r>
              <a:rPr lang="en-GB" dirty="0" err="1"/>
              <a:t>Microsoft.EntityFrameworkCore.Tools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Install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C8F23-749D-4EE8-8BB5-C01B8465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1950354"/>
            <a:ext cx="91821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65BD0-E359-4602-8F8E-A592CD54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1" y="3582067"/>
            <a:ext cx="4886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3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Models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Class…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7B20E-85C0-4FCF-AEC2-7AE6F34B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7" y="2752725"/>
            <a:ext cx="6534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99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New Item window type in the name of the class (Question) and 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0BEC-344C-45A4-BD57-1C5C411A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4" y="1374756"/>
            <a:ext cx="6693700" cy="4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 class add two new properties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ClassroomTrivia.LessonOne.Models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Question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F4AF-DDE5-4DB2-842F-6D03BD9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3" y="4569623"/>
            <a:ext cx="406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Controllers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Controller…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5884-7DF0-4AEA-B959-083AB7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2" y="2743200"/>
            <a:ext cx="6438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4162936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Scaffold window select “MVC Controller with views, using Entity Framework”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F726-2241-4B41-A79A-65248F3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8" y="1369908"/>
            <a:ext cx="6700686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37449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Model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the Question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context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Click the + button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Change the name to 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ClassroomTrivia.LessonOne.Data.ClassroomTriviaContext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Controller name: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QuestionsController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1661-E7E2-405E-8149-51D7F435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01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61EA-91CE-4F85-9F4B-5B5BD1F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68" y="4686300"/>
            <a:ext cx="897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B876-FFCA-4839-9A6B-22721D8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FB76-45BE-4894-AC2B-6BF0990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822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be able to build and run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FAA2-B645-4077-A3D5-B3853DD7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99" y="1533525"/>
            <a:ext cx="338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71024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Running the solution should open a browser looking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BB89-FB07-4E33-88C4-12F03B90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521890"/>
            <a:ext cx="4292599" cy="54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3148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303</TotalTime>
  <Words>427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Franklin Gothic Book</vt:lpstr>
      <vt:lpstr>ING Me</vt:lpstr>
      <vt:lpstr>Tw Cen MT</vt:lpstr>
      <vt:lpstr>Levi9.2017</vt:lpstr>
      <vt:lpstr>Lesson One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Adding Dependencies</vt:lpstr>
      <vt:lpstr>Adding Dependencies</vt:lpstr>
      <vt:lpstr>Adding Dependencies</vt:lpstr>
      <vt:lpstr>Adding Dependencies</vt:lpstr>
      <vt:lpstr>Adding Dependencies</vt:lpstr>
      <vt:lpstr>Adding Model Class</vt:lpstr>
      <vt:lpstr>Adding Model Class</vt:lpstr>
      <vt:lpstr>Adding Model Class</vt:lpstr>
      <vt:lpstr>Adding Controller</vt:lpstr>
      <vt:lpstr>Adding Controller</vt:lpstr>
      <vt:lpstr>Adding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Dragos Rosca</cp:lastModifiedBy>
  <cp:revision>20</cp:revision>
  <dcterms:created xsi:type="dcterms:W3CDTF">2018-06-19T10:10:17Z</dcterms:created>
  <dcterms:modified xsi:type="dcterms:W3CDTF">2018-06-19T15:23:36Z</dcterms:modified>
</cp:coreProperties>
</file>