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42EC-8A3F-4A4D-9CFB-8A081D898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Three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8F32-A5B4-4196-B185-1275C11F14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Add Questions and Answers.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9BDDD-3031-4E0D-B430-5EBCDDD0C3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72F34-C87F-4718-A45E-7F7724FCE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3404319053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9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Franklin Gothic Book</vt:lpstr>
      <vt:lpstr>ING Me</vt:lpstr>
      <vt:lpstr>Tw Cen MT</vt:lpstr>
      <vt:lpstr>Levi9.2017</vt:lpstr>
      <vt:lpstr>Lesson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Three</dc:title>
  <dc:creator>Dragos Rosca</dc:creator>
  <cp:lastModifiedBy>Dragos Rosca</cp:lastModifiedBy>
  <cp:revision>2</cp:revision>
  <dcterms:created xsi:type="dcterms:W3CDTF">2018-06-25T11:01:03Z</dcterms:created>
  <dcterms:modified xsi:type="dcterms:W3CDTF">2018-06-25T11:10:52Z</dcterms:modified>
</cp:coreProperties>
</file>