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23-7AD9-4BD0-A506-3EC3DD7C1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BDC9-7174-4132-BC66-3A5C38E84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 With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25D60-F6FE-46BF-85FD-B269057C1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486A2-74C1-4FBB-BFD9-7A8031C931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4474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539398" cy="3436937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</a:t>
            </a:r>
            <a:r>
              <a:rPr lang="en-GB" dirty="0" err="1"/>
              <a:t>appsettings.json</a:t>
            </a:r>
            <a:r>
              <a:rPr lang="en-GB" dirty="0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Change the default connection string to point to your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85109-64BF-4269-A5B3-76FB320D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0" y="4981575"/>
            <a:ext cx="11249025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8EDA-7FF5-4E60-912D-FDFB47D8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730" y="1028696"/>
            <a:ext cx="3324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91773" cy="482600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</a:t>
            </a:r>
            <a:r>
              <a:rPr lang="en-GB" dirty="0" err="1"/>
              <a:t>Startup.cs</a:t>
            </a:r>
            <a:r>
              <a:rPr lang="en-GB" dirty="0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 the Configure method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Add a extra parameter of type </a:t>
            </a:r>
            <a:r>
              <a:rPr lang="en-GB" dirty="0" err="1"/>
              <a:t>IServiceProvider</a:t>
            </a:r>
            <a:r>
              <a:rPr lang="en-GB" dirty="0"/>
              <a:t> named service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Change from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490B3-80BA-4988-81E0-616F5C3D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0" y="4145280"/>
            <a:ext cx="66675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311F9-DEBA-45AD-905A-1EE97519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6" y="5033117"/>
            <a:ext cx="667702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40BCB-BC4A-4558-A92F-3CE65B9F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49" y="1413617"/>
            <a:ext cx="3362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Configure method we need to add the following code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From the service parameter get a instance of the context object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service.GetService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With this context you can access the database and perform a migration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context.Database.Migrate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90818-6EB4-4AC1-A446-C19776BA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24" y="3412969"/>
            <a:ext cx="5324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</a:t>
            </a:r>
            <a:r>
              <a:rPr lang="en-GB" dirty="0" err="1"/>
              <a:t>Startup</a:t>
            </a:r>
            <a:r>
              <a:rPr lang="en-GB" dirty="0"/>
              <a:t> class we will add a new method called </a:t>
            </a:r>
            <a:r>
              <a:rPr lang="en-GB" dirty="0" err="1"/>
              <a:t>CreateUserRoles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class will need to access some services that are registered in the application’s service provider, because of this we will request a parameter of type </a:t>
            </a:r>
            <a:r>
              <a:rPr lang="en-GB" dirty="0" err="1"/>
              <a:t>IServiceProvider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CreateUserRoles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IServiceProvider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service)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371191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First we will request from the service provider a instance of the role manager.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service.GetRequiredService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1434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434A0"/>
                </a:solidFill>
              </a:rPr>
              <a:t>In case our roles don’t exist we will create them and because this action returns a </a:t>
            </a:r>
            <a:r>
              <a:rPr lang="en-GB" dirty="0" err="1">
                <a:solidFill>
                  <a:srgbClr val="1434A0"/>
                </a:solidFill>
              </a:rPr>
              <a:t>IdentityResult</a:t>
            </a:r>
            <a:r>
              <a:rPr lang="en-GB" dirty="0">
                <a:solidFill>
                  <a:srgbClr val="1434A0"/>
                </a:solidFill>
              </a:rPr>
              <a:t> object we will create a variable of this type so we can look at the result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1434A0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419566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will first check if the role exists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roleExists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roleManager.RoleExistsAsync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"Admin"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Then we will check if it doesn’t exist so we can create it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roleExists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the role doesn’t exist we will create a role object with the name Admin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adminRole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"Admin"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Now we will use the role manager to create the admin role in the database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roleManager.CreateAsync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adminRole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steps will be repeated for the professor and student roles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36038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5007410" cy="465106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final </a:t>
            </a:r>
            <a:r>
              <a:rPr lang="en-GB" dirty="0" err="1"/>
              <a:t>CreateUserRoles</a:t>
            </a:r>
            <a:r>
              <a:rPr lang="en-GB" dirty="0"/>
              <a:t> method should look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BE74F-796F-45BD-96EC-E00196DD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62" y="502842"/>
            <a:ext cx="5856212" cy="56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Now we will call our </a:t>
            </a:r>
            <a:r>
              <a:rPr lang="en-GB" dirty="0" err="1"/>
              <a:t>CreateUserRoles</a:t>
            </a:r>
            <a:r>
              <a:rPr lang="en-GB" dirty="0"/>
              <a:t> method at the end of the Configure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will give it the required parameter and we will wait for it to run because it is asynchronous.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CreateUserRoles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(service).Wait();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46A54-477A-4E63-9EAC-34D8E19E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8" y="3517744"/>
            <a:ext cx="6534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Now we can run the application and look in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the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34D9A-95AD-479A-99F1-8BB9402F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1" y="2546194"/>
            <a:ext cx="2343150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D28A1-FA2C-45DD-BD7E-0DADA407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50" y="2655731"/>
            <a:ext cx="6143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Models folder, expand the </a:t>
            </a:r>
            <a:r>
              <a:rPr lang="en-GB" dirty="0" err="1"/>
              <a:t>AccountViewModels</a:t>
            </a:r>
            <a:r>
              <a:rPr lang="en-GB" dirty="0"/>
              <a:t> and open the </a:t>
            </a:r>
            <a:r>
              <a:rPr lang="en-GB" dirty="0" err="1"/>
              <a:t>RegisterViewModel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314AF-3188-4F15-8023-CA903323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63" y="3146269"/>
            <a:ext cx="2895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9"/>
            <a:ext cx="3843697" cy="2095870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this class add the </a:t>
            </a:r>
            <a:r>
              <a:rPr lang="en-GB" dirty="0" err="1"/>
              <a:t>AuthorizationCode</a:t>
            </a:r>
            <a:r>
              <a:rPr lang="en-GB" dirty="0"/>
              <a:t> property of type string with the following decorations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EF920-9428-4A54-85E0-B620E6D2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49" y="1369698"/>
            <a:ext cx="7019925" cy="25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20009-05A9-4F53-8632-1617328FA168}"/>
              </a:ext>
            </a:extLst>
          </p:cNvPr>
          <p:cNvSpPr txBox="1"/>
          <p:nvPr/>
        </p:nvSpPr>
        <p:spPr>
          <a:xfrm>
            <a:off x="673691" y="3640509"/>
            <a:ext cx="10848384" cy="222713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3429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[Required]</a:t>
            </a:r>
          </a:p>
          <a:p>
            <a:pPr marL="523875" lvl="2" indent="-342900">
              <a:lnSpc>
                <a:spcPts val="2400"/>
              </a:lnSpc>
              <a:buClr>
                <a:srgbClr val="0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6F6F"/>
                </a:solidFill>
              </a:rPr>
              <a:t>Makes the field mandatory</a:t>
            </a:r>
          </a:p>
          <a:p>
            <a:pPr marL="3429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[Display(Name =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"Authorization Code"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523875" lvl="2" indent="-342900">
              <a:lnSpc>
                <a:spcPts val="2400"/>
              </a:lnSpc>
              <a:buClr>
                <a:srgbClr val="0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6F6F"/>
                </a:solidFill>
              </a:rPr>
              <a:t>Sets the name that should be displayed</a:t>
            </a:r>
          </a:p>
          <a:p>
            <a:pPr marL="3429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20,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"The {0} must be at least {2} and at max {1} characters long."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6)]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3875" lvl="2" indent="-342900">
              <a:lnSpc>
                <a:spcPts val="2400"/>
              </a:lnSpc>
              <a:buClr>
                <a:srgbClr val="0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6F6F"/>
                </a:solidFill>
              </a:rPr>
              <a:t>Sets rules for the values you are allowed to insert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7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Views folder, expand the Account and open the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03488-EFCF-4D6A-B535-AA0F1FB0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25" y="2822419"/>
            <a:ext cx="2733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7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will add a new div form group with the new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div will contain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 label for the display name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An input to insert the value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 span tag that will be filled with the error message that will be displayed in case the validation fails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We use the “text-danger” class to make the text red and look like an error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AuthorizationCode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AuthorizationCode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AuthorizationCode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843B-CC67-4C58-B2C2-1D1254F0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63" y="3455831"/>
            <a:ext cx="5410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Controllers folder we will open the </a:t>
            </a:r>
            <a:r>
              <a:rPr lang="en-GB" dirty="0" err="1"/>
              <a:t>AccountsControlle</a:t>
            </a:r>
            <a:r>
              <a:rPr lang="en-GB" dirty="0"/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 the Register method that is called on a Post call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15DA4-4F3F-4B05-97A4-10F5A2CB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050" y="1937581"/>
            <a:ext cx="18764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3E241-57C3-4B82-8417-556CCE9D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4" y="3512981"/>
            <a:ext cx="6276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51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beginning of the method we will add our code that we agreed upon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If the authentication code starts with “A” it’s an administrator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For “P” it’s a professor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For “S” it’s a student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Else it’s not valid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8063C-35D5-4B5B-A7CB-0FFEBB3D4D37}"/>
              </a:ext>
            </a:extLst>
          </p:cNvPr>
          <p:cNvSpPr txBox="1"/>
          <p:nvPr/>
        </p:nvSpPr>
        <p:spPr>
          <a:xfrm>
            <a:off x="4204532" y="2794326"/>
            <a:ext cx="6443528" cy="376602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role =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model.AuthorizationCode.StartsWith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StringComparison.InvariantCultureIgnoreCase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role =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"Admin"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model.AuthorizationCode.StartsWith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StringComparison.InvariantCultureIgnoreCase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role =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"Professor"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model.AuthorizationCode.StartsWith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StringComparison.InvariantCultureIgnoreCase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role =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"Invalid Authorization Code."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9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beginning of your method should look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0D93F-B8E7-41D4-9CF1-6BE3AEE0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08" y="1881321"/>
            <a:ext cx="68103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2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same method, inside the “if (</a:t>
            </a:r>
            <a:r>
              <a:rPr lang="en-GB" dirty="0" err="1"/>
              <a:t>ModelState.IsValid</a:t>
            </a:r>
            <a:r>
              <a:rPr lang="en-GB" dirty="0"/>
              <a:t>)” true block, at the beginning of the “if (</a:t>
            </a:r>
            <a:r>
              <a:rPr lang="en-GB" dirty="0" err="1"/>
              <a:t>result.Succeeded</a:t>
            </a:r>
            <a:r>
              <a:rPr lang="en-GB" dirty="0"/>
              <a:t>)” true block add the following code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userManager.AddToRoleAsync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(user, role);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7D143-FF2D-4A61-9959-4F38728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63" y="3079594"/>
            <a:ext cx="5715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 should be able to run the application and register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E1B9-0374-4472-A065-BACA6D12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2" y="1903206"/>
            <a:ext cx="3638550" cy="446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254194-6C8B-4ADE-9A5F-B5C5B8A5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40" y="1931886"/>
            <a:ext cx="3571875" cy="443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7015C-1311-4B8B-B7FA-055DF5E59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687" y="1893786"/>
            <a:ext cx="3600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10863622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is a connection between the users table and the roles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C9BD59-C27A-42F0-A450-496A1446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100" y="2422369"/>
            <a:ext cx="48863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8E3-5DE9-4C86-8B15-3A4E7B6E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F2CE-C39D-42EE-915B-212FE925B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Congratulation!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A239-FCDD-4442-B8A9-B5E26F914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4583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7FEB-B320-4934-B4B7-3B550DEA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74" y="4695825"/>
            <a:ext cx="90201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C757-17E9-4DE0-BDC1-F2B5208E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Please make sure that on the top you have selected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.NET Core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ASP.NET Core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Change 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5C20D-108E-4F22-B53B-6332F858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6999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Select Individual User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 on both windows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6B8A3-CEBA-4FB7-B047-AB5A4A0D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43" y="1369908"/>
            <a:ext cx="6593631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725451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280FE-0A21-4E57-9181-542F82D9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902" y="0"/>
            <a:ext cx="275734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D2AE9-5E49-4063-B602-4D2C2393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33" y="0"/>
            <a:ext cx="274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261</TotalTime>
  <Words>1058</Words>
  <Application>Microsoft Office PowerPoint</Application>
  <PresentationFormat>Widescreen</PresentationFormat>
  <Paragraphs>207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Franklin Gothic Book</vt:lpstr>
      <vt:lpstr>ING Me</vt:lpstr>
      <vt:lpstr>Tw Cen MT</vt:lpstr>
      <vt:lpstr>Levi9.2017</vt:lpstr>
      <vt:lpstr>Lesson Two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Set Database Connection</vt:lpstr>
      <vt:lpstr>Migrate Database</vt:lpstr>
      <vt:lpstr>Migrate Database</vt:lpstr>
      <vt:lpstr>Create Roles</vt:lpstr>
      <vt:lpstr>Create Roles</vt:lpstr>
      <vt:lpstr>Create Roles</vt:lpstr>
      <vt:lpstr>Create Roles</vt:lpstr>
      <vt:lpstr>Create Roles</vt:lpstr>
      <vt:lpstr>Check the Roles</vt:lpstr>
      <vt:lpstr>Change The Registration</vt:lpstr>
      <vt:lpstr>Change The Registration</vt:lpstr>
      <vt:lpstr>Change The Registration</vt:lpstr>
      <vt:lpstr>Change The Registration</vt:lpstr>
      <vt:lpstr>Change The Registration</vt:lpstr>
      <vt:lpstr>Change The Registration</vt:lpstr>
      <vt:lpstr>Change The Registration</vt:lpstr>
      <vt:lpstr>Change The Registration</vt:lpstr>
      <vt:lpstr>Change The Registration</vt:lpstr>
      <vt:lpstr>Change The Registration</vt:lpstr>
      <vt:lpstr>Lesson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Two</dc:title>
  <dc:creator>Dragos Rosca</dc:creator>
  <cp:lastModifiedBy>Dragos Rosca</cp:lastModifiedBy>
  <cp:revision>29</cp:revision>
  <dcterms:created xsi:type="dcterms:W3CDTF">2018-06-22T20:22:18Z</dcterms:created>
  <dcterms:modified xsi:type="dcterms:W3CDTF">2018-06-24T20:41:13Z</dcterms:modified>
</cp:coreProperties>
</file>