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5"/>
  </p:notesMasterIdLst>
  <p:sldIdLst>
    <p:sldId id="256" r:id="rId2"/>
    <p:sldId id="257" r:id="rId3"/>
    <p:sldId id="258" r:id="rId4"/>
    <p:sldId id="259" r:id="rId5"/>
    <p:sldId id="283" r:id="rId6"/>
    <p:sldId id="260" r:id="rId7"/>
    <p:sldId id="284" r:id="rId8"/>
    <p:sldId id="280" r:id="rId9"/>
    <p:sldId id="285" r:id="rId10"/>
    <p:sldId id="262" r:id="rId11"/>
    <p:sldId id="281" r:id="rId12"/>
    <p:sldId id="282" r:id="rId13"/>
    <p:sldId id="27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vietcau" initials="a" lastIdx="0" clrIdx="0">
    <p:extLst>
      <p:ext uri="{19B8F6BF-5375-455C-9EA6-DF929625EA0E}">
        <p15:presenceInfo xmlns:p15="http://schemas.microsoft.com/office/powerpoint/2012/main" userId="anvietca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581"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FE3C14-7959-4222-A8B1-5C5C66A943B1}" type="datetimeFigureOut">
              <a:rPr lang="en-US" smtClean="0"/>
              <a:t>3/7/2019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8435C2-4351-45CD-8F27-55E2136159E8}" type="slidenum">
              <a:rPr lang="en-US" smtClean="0"/>
              <a:t>‹#›</a:t>
            </a:fld>
            <a:endParaRPr lang="en-US"/>
          </a:p>
        </p:txBody>
      </p:sp>
    </p:spTree>
    <p:extLst>
      <p:ext uri="{BB962C8B-B14F-4D97-AF65-F5344CB8AC3E}">
        <p14:creationId xmlns:p14="http://schemas.microsoft.com/office/powerpoint/2010/main" val="1803087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8435C2-4351-45CD-8F27-55E2136159E8}" type="slidenum">
              <a:rPr lang="en-US" smtClean="0"/>
              <a:t>4</a:t>
            </a:fld>
            <a:endParaRPr lang="en-US"/>
          </a:p>
        </p:txBody>
      </p:sp>
    </p:spTree>
    <p:extLst>
      <p:ext uri="{BB962C8B-B14F-4D97-AF65-F5344CB8AC3E}">
        <p14:creationId xmlns:p14="http://schemas.microsoft.com/office/powerpoint/2010/main" val="428835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8435C2-4351-45CD-8F27-55E2136159E8}" type="slidenum">
              <a:rPr lang="en-US" smtClean="0"/>
              <a:t>5</a:t>
            </a:fld>
            <a:endParaRPr lang="en-US"/>
          </a:p>
        </p:txBody>
      </p:sp>
    </p:spTree>
    <p:extLst>
      <p:ext uri="{BB962C8B-B14F-4D97-AF65-F5344CB8AC3E}">
        <p14:creationId xmlns:p14="http://schemas.microsoft.com/office/powerpoint/2010/main" val="37150933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0A1083A-9CC3-4044-A711-08E2127FCBF9}" type="datetimeFigureOut">
              <a:rPr lang="en-US" smtClean="0"/>
              <a:t>3/7/2019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691AA97-E831-4093-A6AC-8F3DE5710D0A}" type="slidenum">
              <a:rPr lang="en-US" smtClean="0"/>
              <a:t>‹#›</a:t>
            </a:fld>
            <a:endParaRPr lang="en-US"/>
          </a:p>
        </p:txBody>
      </p:sp>
    </p:spTree>
    <p:extLst>
      <p:ext uri="{BB962C8B-B14F-4D97-AF65-F5344CB8AC3E}">
        <p14:creationId xmlns:p14="http://schemas.microsoft.com/office/powerpoint/2010/main" val="175253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A1083A-9CC3-4044-A711-08E2127FCBF9}"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91AA97-E831-4093-A6AC-8F3DE5710D0A}" type="slidenum">
              <a:rPr lang="en-US" smtClean="0"/>
              <a:t>‹#›</a:t>
            </a:fld>
            <a:endParaRPr lang="en-US"/>
          </a:p>
        </p:txBody>
      </p:sp>
    </p:spTree>
    <p:extLst>
      <p:ext uri="{BB962C8B-B14F-4D97-AF65-F5344CB8AC3E}">
        <p14:creationId xmlns:p14="http://schemas.microsoft.com/office/powerpoint/2010/main" val="2739652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A1083A-9CC3-4044-A711-08E2127FCBF9}"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91AA97-E831-4093-A6AC-8F3DE5710D0A}" type="slidenum">
              <a:rPr lang="en-US" smtClean="0"/>
              <a:t>‹#›</a:t>
            </a:fld>
            <a:endParaRPr lang="en-US"/>
          </a:p>
        </p:txBody>
      </p:sp>
    </p:spTree>
    <p:extLst>
      <p:ext uri="{BB962C8B-B14F-4D97-AF65-F5344CB8AC3E}">
        <p14:creationId xmlns:p14="http://schemas.microsoft.com/office/powerpoint/2010/main" val="10010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A1083A-9CC3-4044-A711-08E2127FCBF9}"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91AA97-E831-4093-A6AC-8F3DE5710D0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32752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A1083A-9CC3-4044-A711-08E2127FCBF9}"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91AA97-E831-4093-A6AC-8F3DE5710D0A}" type="slidenum">
              <a:rPr lang="en-US" smtClean="0"/>
              <a:t>‹#›</a:t>
            </a:fld>
            <a:endParaRPr lang="en-US"/>
          </a:p>
        </p:txBody>
      </p:sp>
    </p:spTree>
    <p:extLst>
      <p:ext uri="{BB962C8B-B14F-4D97-AF65-F5344CB8AC3E}">
        <p14:creationId xmlns:p14="http://schemas.microsoft.com/office/powerpoint/2010/main" val="18607900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0A1083A-9CC3-4044-A711-08E2127FCBF9}" type="datetimeFigureOut">
              <a:rPr lang="en-US" smtClean="0"/>
              <a:t>3/7/2019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91AA97-E831-4093-A6AC-8F3DE5710D0A}" type="slidenum">
              <a:rPr lang="en-US" smtClean="0"/>
              <a:t>‹#›</a:t>
            </a:fld>
            <a:endParaRPr lang="en-US"/>
          </a:p>
        </p:txBody>
      </p:sp>
    </p:spTree>
    <p:extLst>
      <p:ext uri="{BB962C8B-B14F-4D97-AF65-F5344CB8AC3E}">
        <p14:creationId xmlns:p14="http://schemas.microsoft.com/office/powerpoint/2010/main" val="387756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0A1083A-9CC3-4044-A711-08E2127FCBF9}" type="datetimeFigureOut">
              <a:rPr lang="en-US" smtClean="0"/>
              <a:t>3/7/2019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91AA97-E831-4093-A6AC-8F3DE5710D0A}" type="slidenum">
              <a:rPr lang="en-US" smtClean="0"/>
              <a:t>‹#›</a:t>
            </a:fld>
            <a:endParaRPr lang="en-US"/>
          </a:p>
        </p:txBody>
      </p:sp>
    </p:spTree>
    <p:extLst>
      <p:ext uri="{BB962C8B-B14F-4D97-AF65-F5344CB8AC3E}">
        <p14:creationId xmlns:p14="http://schemas.microsoft.com/office/powerpoint/2010/main" val="513629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A1083A-9CC3-4044-A711-08E2127FCBF9}"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91AA97-E831-4093-A6AC-8F3DE5710D0A}" type="slidenum">
              <a:rPr lang="en-US" smtClean="0"/>
              <a:t>‹#›</a:t>
            </a:fld>
            <a:endParaRPr lang="en-US"/>
          </a:p>
        </p:txBody>
      </p:sp>
    </p:spTree>
    <p:extLst>
      <p:ext uri="{BB962C8B-B14F-4D97-AF65-F5344CB8AC3E}">
        <p14:creationId xmlns:p14="http://schemas.microsoft.com/office/powerpoint/2010/main" val="1914040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A1083A-9CC3-4044-A711-08E2127FCBF9}"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91AA97-E831-4093-A6AC-8F3DE5710D0A}" type="slidenum">
              <a:rPr lang="en-US" smtClean="0"/>
              <a:t>‹#›</a:t>
            </a:fld>
            <a:endParaRPr lang="en-US"/>
          </a:p>
        </p:txBody>
      </p:sp>
    </p:spTree>
    <p:extLst>
      <p:ext uri="{BB962C8B-B14F-4D97-AF65-F5344CB8AC3E}">
        <p14:creationId xmlns:p14="http://schemas.microsoft.com/office/powerpoint/2010/main" val="511534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A1083A-9CC3-4044-A711-08E2127FCBF9}"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91AA97-E831-4093-A6AC-8F3DE5710D0A}" type="slidenum">
              <a:rPr lang="en-US" smtClean="0"/>
              <a:t>‹#›</a:t>
            </a:fld>
            <a:endParaRPr lang="en-US"/>
          </a:p>
        </p:txBody>
      </p:sp>
    </p:spTree>
    <p:extLst>
      <p:ext uri="{BB962C8B-B14F-4D97-AF65-F5344CB8AC3E}">
        <p14:creationId xmlns:p14="http://schemas.microsoft.com/office/powerpoint/2010/main" val="3986766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A1083A-9CC3-4044-A711-08E2127FCBF9}"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91AA97-E831-4093-A6AC-8F3DE5710D0A}" type="slidenum">
              <a:rPr lang="en-US" smtClean="0"/>
              <a:t>‹#›</a:t>
            </a:fld>
            <a:endParaRPr lang="en-US"/>
          </a:p>
        </p:txBody>
      </p:sp>
    </p:spTree>
    <p:extLst>
      <p:ext uri="{BB962C8B-B14F-4D97-AF65-F5344CB8AC3E}">
        <p14:creationId xmlns:p14="http://schemas.microsoft.com/office/powerpoint/2010/main" val="539201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A1083A-9CC3-4044-A711-08E2127FCBF9}"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91AA97-E831-4093-A6AC-8F3DE5710D0A}" type="slidenum">
              <a:rPr lang="en-US" smtClean="0"/>
              <a:t>‹#›</a:t>
            </a:fld>
            <a:endParaRPr lang="en-US"/>
          </a:p>
        </p:txBody>
      </p:sp>
    </p:spTree>
    <p:extLst>
      <p:ext uri="{BB962C8B-B14F-4D97-AF65-F5344CB8AC3E}">
        <p14:creationId xmlns:p14="http://schemas.microsoft.com/office/powerpoint/2010/main" val="1097192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A1083A-9CC3-4044-A711-08E2127FCBF9}" type="datetimeFigureOut">
              <a:rPr lang="en-US" smtClean="0"/>
              <a:t>3/7/2019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91AA97-E831-4093-A6AC-8F3DE5710D0A}" type="slidenum">
              <a:rPr lang="en-US" smtClean="0"/>
              <a:t>‹#›</a:t>
            </a:fld>
            <a:endParaRPr lang="en-US"/>
          </a:p>
        </p:txBody>
      </p:sp>
    </p:spTree>
    <p:extLst>
      <p:ext uri="{BB962C8B-B14F-4D97-AF65-F5344CB8AC3E}">
        <p14:creationId xmlns:p14="http://schemas.microsoft.com/office/powerpoint/2010/main" val="2742045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A1083A-9CC3-4044-A711-08E2127FCBF9}" type="datetimeFigureOut">
              <a:rPr lang="en-US" smtClean="0"/>
              <a:t>3/7/2019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91AA97-E831-4093-A6AC-8F3DE5710D0A}" type="slidenum">
              <a:rPr lang="en-US" smtClean="0"/>
              <a:t>‹#›</a:t>
            </a:fld>
            <a:endParaRPr lang="en-US"/>
          </a:p>
        </p:txBody>
      </p:sp>
    </p:spTree>
    <p:extLst>
      <p:ext uri="{BB962C8B-B14F-4D97-AF65-F5344CB8AC3E}">
        <p14:creationId xmlns:p14="http://schemas.microsoft.com/office/powerpoint/2010/main" val="3481496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A1083A-9CC3-4044-A711-08E2127FCBF9}" type="datetimeFigureOut">
              <a:rPr lang="en-US" smtClean="0"/>
              <a:t>3/7/2019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91AA97-E831-4093-A6AC-8F3DE5710D0A}" type="slidenum">
              <a:rPr lang="en-US" smtClean="0"/>
              <a:t>‹#›</a:t>
            </a:fld>
            <a:endParaRPr lang="en-US"/>
          </a:p>
        </p:txBody>
      </p:sp>
    </p:spTree>
    <p:extLst>
      <p:ext uri="{BB962C8B-B14F-4D97-AF65-F5344CB8AC3E}">
        <p14:creationId xmlns:p14="http://schemas.microsoft.com/office/powerpoint/2010/main" val="4002444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A1083A-9CC3-4044-A711-08E2127FCBF9}"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91AA97-E831-4093-A6AC-8F3DE5710D0A}" type="slidenum">
              <a:rPr lang="en-US" smtClean="0"/>
              <a:t>‹#›</a:t>
            </a:fld>
            <a:endParaRPr lang="en-US"/>
          </a:p>
        </p:txBody>
      </p:sp>
    </p:spTree>
    <p:extLst>
      <p:ext uri="{BB962C8B-B14F-4D97-AF65-F5344CB8AC3E}">
        <p14:creationId xmlns:p14="http://schemas.microsoft.com/office/powerpoint/2010/main" val="1732260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A1083A-9CC3-4044-A711-08E2127FCBF9}"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91AA97-E831-4093-A6AC-8F3DE5710D0A}" type="slidenum">
              <a:rPr lang="en-US" smtClean="0"/>
              <a:t>‹#›</a:t>
            </a:fld>
            <a:endParaRPr lang="en-US"/>
          </a:p>
        </p:txBody>
      </p:sp>
    </p:spTree>
    <p:extLst>
      <p:ext uri="{BB962C8B-B14F-4D97-AF65-F5344CB8AC3E}">
        <p14:creationId xmlns:p14="http://schemas.microsoft.com/office/powerpoint/2010/main" val="2854956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0A1083A-9CC3-4044-A711-08E2127FCBF9}" type="datetimeFigureOut">
              <a:rPr lang="en-US" smtClean="0"/>
              <a:t>3/7/2019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691AA97-E831-4093-A6AC-8F3DE5710D0A}" type="slidenum">
              <a:rPr lang="en-US" smtClean="0"/>
              <a:t>‹#›</a:t>
            </a:fld>
            <a:endParaRPr lang="en-US"/>
          </a:p>
        </p:txBody>
      </p:sp>
    </p:spTree>
    <p:extLst>
      <p:ext uri="{BB962C8B-B14F-4D97-AF65-F5344CB8AC3E}">
        <p14:creationId xmlns:p14="http://schemas.microsoft.com/office/powerpoint/2010/main" val="930353182"/>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phuongnambookstore@gmail.com"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4.png"/><Relationship Id="rId7" Type="http://schemas.openxmlformats.org/officeDocument/2006/relationships/image" Target="../media/image12.jpg"/><Relationship Id="rId12" Type="http://schemas.openxmlformats.org/officeDocument/2006/relationships/image" Target="../media/image17.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jpg"/><Relationship Id="rId11" Type="http://schemas.openxmlformats.org/officeDocument/2006/relationships/image" Target="../media/image16.jpg"/><Relationship Id="rId5" Type="http://schemas.openxmlformats.org/officeDocument/2006/relationships/image" Target="../media/image10.jpg"/><Relationship Id="rId10" Type="http://schemas.openxmlformats.org/officeDocument/2006/relationships/image" Target="../media/image15.jpg"/><Relationship Id="rId4" Type="http://schemas.openxmlformats.org/officeDocument/2006/relationships/image" Target="../media/image9.jpg"/><Relationship Id="rId9" Type="http://schemas.openxmlformats.org/officeDocument/2006/relationships/image" Target="../media/image14.jp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4146" y="-626484"/>
            <a:ext cx="9317253" cy="1646302"/>
          </a:xfrm>
        </p:spPr>
        <p:txBody>
          <a:bodyPr>
            <a:normAutofit/>
          </a:bodyPr>
          <a:lstStyle/>
          <a:p>
            <a:pPr algn="ctr"/>
            <a:r>
              <a:rPr lang="en-US" sz="3600" dirty="0" err="1" smtClean="0"/>
              <a:t>Quản</a:t>
            </a:r>
            <a:r>
              <a:rPr lang="en-US" sz="3600" dirty="0" smtClean="0"/>
              <a:t> </a:t>
            </a:r>
            <a:r>
              <a:rPr lang="en-US" sz="3600" dirty="0" err="1" smtClean="0"/>
              <a:t>lý</a:t>
            </a:r>
            <a:r>
              <a:rPr lang="en-US" sz="3600" dirty="0" smtClean="0"/>
              <a:t> </a:t>
            </a:r>
            <a:r>
              <a:rPr lang="en-US" sz="3600" dirty="0" err="1" smtClean="0"/>
              <a:t>dự</a:t>
            </a:r>
            <a:r>
              <a:rPr lang="en-US" sz="3600" dirty="0" smtClean="0"/>
              <a:t> </a:t>
            </a:r>
            <a:r>
              <a:rPr lang="en-US" sz="3600" dirty="0" err="1" smtClean="0"/>
              <a:t>án</a:t>
            </a:r>
            <a:r>
              <a:rPr lang="en-US" sz="3600" dirty="0" smtClean="0"/>
              <a:t> </a:t>
            </a:r>
            <a:r>
              <a:rPr lang="en-US" sz="3600" dirty="0" err="1" smtClean="0"/>
              <a:t>phần</a:t>
            </a:r>
            <a:r>
              <a:rPr lang="en-US" sz="3600" dirty="0" smtClean="0"/>
              <a:t> </a:t>
            </a:r>
            <a:r>
              <a:rPr lang="en-US" sz="3600" dirty="0" err="1" smtClean="0"/>
              <a:t>mềm</a:t>
            </a:r>
            <a:r>
              <a:rPr lang="en-US" sz="3600" dirty="0" smtClean="0"/>
              <a:t> Agile</a:t>
            </a:r>
            <a:endParaRPr lang="en-US" sz="3600" dirty="0"/>
          </a:p>
        </p:txBody>
      </p:sp>
      <p:sp>
        <p:nvSpPr>
          <p:cNvPr id="3" name="Subtitle 2"/>
          <p:cNvSpPr>
            <a:spLocks noGrp="1"/>
          </p:cNvSpPr>
          <p:nvPr>
            <p:ph type="subTitle" idx="1"/>
          </p:nvPr>
        </p:nvSpPr>
        <p:spPr>
          <a:xfrm>
            <a:off x="1489650" y="2291701"/>
            <a:ext cx="7766936" cy="2802813"/>
          </a:xfrm>
        </p:spPr>
        <p:txBody>
          <a:bodyPr>
            <a:normAutofit fontScale="92500" lnSpcReduction="20000"/>
          </a:bodyPr>
          <a:lstStyle/>
          <a:p>
            <a:pPr algn="l"/>
            <a:r>
              <a:rPr lang="en-US" sz="3400" dirty="0" err="1" smtClean="0">
                <a:solidFill>
                  <a:schemeClr val="accent3">
                    <a:lumMod val="75000"/>
                  </a:schemeClr>
                </a:solidFill>
              </a:rPr>
              <a:t>Nhóm</a:t>
            </a:r>
            <a:r>
              <a:rPr lang="en-US" sz="3400" dirty="0" smtClean="0">
                <a:solidFill>
                  <a:schemeClr val="accent3">
                    <a:lumMod val="75000"/>
                  </a:schemeClr>
                </a:solidFill>
              </a:rPr>
              <a:t> 1</a:t>
            </a:r>
          </a:p>
          <a:p>
            <a:pPr algn="l"/>
            <a:r>
              <a:rPr lang="en-US" sz="2200" b="1" dirty="0" err="1" smtClean="0">
                <a:solidFill>
                  <a:schemeClr val="tx1">
                    <a:lumMod val="85000"/>
                  </a:schemeClr>
                </a:solidFill>
              </a:rPr>
              <a:t>Thành</a:t>
            </a:r>
            <a:r>
              <a:rPr lang="en-US" sz="2200" b="1" dirty="0" smtClean="0">
                <a:solidFill>
                  <a:schemeClr val="tx1">
                    <a:lumMod val="85000"/>
                  </a:schemeClr>
                </a:solidFill>
              </a:rPr>
              <a:t> </a:t>
            </a:r>
            <a:r>
              <a:rPr lang="en-US" sz="2200" b="1" dirty="0" err="1" smtClean="0">
                <a:solidFill>
                  <a:schemeClr val="tx1">
                    <a:lumMod val="85000"/>
                  </a:schemeClr>
                </a:solidFill>
              </a:rPr>
              <a:t>viên</a:t>
            </a:r>
            <a:r>
              <a:rPr lang="en-US" sz="2200" dirty="0" smtClean="0"/>
              <a:t>:  </a:t>
            </a:r>
            <a:r>
              <a:rPr lang="en-US" dirty="0" err="1" smtClean="0">
                <a:solidFill>
                  <a:schemeClr val="tx2">
                    <a:lumMod val="60000"/>
                    <a:lumOff val="40000"/>
                  </a:schemeClr>
                </a:solidFill>
              </a:rPr>
              <a:t>Lê</a:t>
            </a:r>
            <a:r>
              <a:rPr lang="en-US" dirty="0" smtClean="0">
                <a:solidFill>
                  <a:schemeClr val="tx2">
                    <a:lumMod val="60000"/>
                    <a:lumOff val="40000"/>
                  </a:schemeClr>
                </a:solidFill>
              </a:rPr>
              <a:t> </a:t>
            </a:r>
            <a:r>
              <a:rPr lang="en-US" dirty="0" err="1" smtClean="0">
                <a:solidFill>
                  <a:schemeClr val="tx2">
                    <a:lumMod val="60000"/>
                    <a:lumOff val="40000"/>
                  </a:schemeClr>
                </a:solidFill>
              </a:rPr>
              <a:t>Đức</a:t>
            </a:r>
            <a:r>
              <a:rPr lang="en-US" dirty="0" smtClean="0">
                <a:solidFill>
                  <a:schemeClr val="tx2">
                    <a:lumMod val="60000"/>
                    <a:lumOff val="40000"/>
                  </a:schemeClr>
                </a:solidFill>
              </a:rPr>
              <a:t> </a:t>
            </a:r>
            <a:r>
              <a:rPr lang="en-US" dirty="0" err="1" smtClean="0">
                <a:solidFill>
                  <a:schemeClr val="tx2">
                    <a:lumMod val="60000"/>
                    <a:lumOff val="40000"/>
                  </a:schemeClr>
                </a:solidFill>
              </a:rPr>
              <a:t>ViỆT</a:t>
            </a:r>
            <a:endParaRPr lang="en-US" dirty="0" smtClean="0">
              <a:solidFill>
                <a:schemeClr val="tx2">
                  <a:lumMod val="60000"/>
                  <a:lumOff val="40000"/>
                </a:schemeClr>
              </a:solidFill>
            </a:endParaRPr>
          </a:p>
          <a:p>
            <a:pPr algn="l"/>
            <a:r>
              <a:rPr lang="en-US" dirty="0" smtClean="0">
                <a:solidFill>
                  <a:schemeClr val="tx2">
                    <a:lumMod val="60000"/>
                    <a:lumOff val="40000"/>
                  </a:schemeClr>
                </a:solidFill>
              </a:rPr>
              <a:t>                       </a:t>
            </a:r>
            <a:r>
              <a:rPr lang="en-US" dirty="0" err="1" smtClean="0">
                <a:solidFill>
                  <a:schemeClr val="tx2">
                    <a:lumMod val="60000"/>
                    <a:lumOff val="40000"/>
                  </a:schemeClr>
                </a:solidFill>
              </a:rPr>
              <a:t>Vũ</a:t>
            </a:r>
            <a:r>
              <a:rPr lang="en-US" dirty="0" smtClean="0">
                <a:solidFill>
                  <a:schemeClr val="tx2">
                    <a:lumMod val="60000"/>
                    <a:lumOff val="40000"/>
                  </a:schemeClr>
                </a:solidFill>
              </a:rPr>
              <a:t> </a:t>
            </a:r>
            <a:r>
              <a:rPr lang="en-US" dirty="0" err="1" smtClean="0">
                <a:solidFill>
                  <a:schemeClr val="tx2">
                    <a:lumMod val="60000"/>
                    <a:lumOff val="40000"/>
                  </a:schemeClr>
                </a:solidFill>
              </a:rPr>
              <a:t>Mạnh</a:t>
            </a:r>
            <a:r>
              <a:rPr lang="en-US" dirty="0" smtClean="0">
                <a:solidFill>
                  <a:schemeClr val="tx2">
                    <a:lumMod val="60000"/>
                    <a:lumOff val="40000"/>
                  </a:schemeClr>
                </a:solidFill>
              </a:rPr>
              <a:t> </a:t>
            </a:r>
            <a:r>
              <a:rPr lang="en-US" dirty="0" err="1" smtClean="0">
                <a:solidFill>
                  <a:schemeClr val="tx2">
                    <a:lumMod val="60000"/>
                    <a:lumOff val="40000"/>
                  </a:schemeClr>
                </a:solidFill>
              </a:rPr>
              <a:t>Hùng</a:t>
            </a:r>
            <a:endParaRPr lang="en-US" dirty="0" smtClean="0">
              <a:solidFill>
                <a:schemeClr val="tx2">
                  <a:lumMod val="60000"/>
                  <a:lumOff val="40000"/>
                </a:schemeClr>
              </a:solidFill>
            </a:endParaRPr>
          </a:p>
          <a:p>
            <a:pPr algn="l"/>
            <a:r>
              <a:rPr lang="en-US" dirty="0">
                <a:solidFill>
                  <a:schemeClr val="tx2">
                    <a:lumMod val="60000"/>
                    <a:lumOff val="40000"/>
                  </a:schemeClr>
                </a:solidFill>
              </a:rPr>
              <a:t> </a:t>
            </a:r>
            <a:r>
              <a:rPr lang="en-US" dirty="0" smtClean="0">
                <a:solidFill>
                  <a:schemeClr val="tx2">
                    <a:lumMod val="60000"/>
                    <a:lumOff val="40000"/>
                  </a:schemeClr>
                </a:solidFill>
              </a:rPr>
              <a:t>                      </a:t>
            </a:r>
            <a:r>
              <a:rPr lang="en-US" dirty="0" err="1" smtClean="0">
                <a:solidFill>
                  <a:schemeClr val="tx2">
                    <a:lumMod val="60000"/>
                    <a:lumOff val="40000"/>
                  </a:schemeClr>
                </a:solidFill>
              </a:rPr>
              <a:t>Nguyễn</a:t>
            </a:r>
            <a:r>
              <a:rPr lang="en-US" dirty="0" smtClean="0">
                <a:solidFill>
                  <a:schemeClr val="tx2">
                    <a:lumMod val="60000"/>
                    <a:lumOff val="40000"/>
                  </a:schemeClr>
                </a:solidFill>
              </a:rPr>
              <a:t> </a:t>
            </a:r>
            <a:r>
              <a:rPr lang="en-US" dirty="0" err="1" smtClean="0">
                <a:solidFill>
                  <a:schemeClr val="tx2">
                    <a:lumMod val="60000"/>
                    <a:lumOff val="40000"/>
                  </a:schemeClr>
                </a:solidFill>
              </a:rPr>
              <a:t>Tuấn</a:t>
            </a:r>
            <a:r>
              <a:rPr lang="en-US" dirty="0">
                <a:solidFill>
                  <a:schemeClr val="tx2">
                    <a:lumMod val="60000"/>
                    <a:lumOff val="40000"/>
                  </a:schemeClr>
                </a:solidFill>
              </a:rPr>
              <a:t> </a:t>
            </a:r>
            <a:r>
              <a:rPr lang="en-US" dirty="0" err="1" smtClean="0">
                <a:solidFill>
                  <a:schemeClr val="tx2">
                    <a:lumMod val="60000"/>
                    <a:lumOff val="40000"/>
                  </a:schemeClr>
                </a:solidFill>
              </a:rPr>
              <a:t>Dũng</a:t>
            </a:r>
            <a:endParaRPr lang="en-US" dirty="0" smtClean="0">
              <a:solidFill>
                <a:schemeClr val="tx2">
                  <a:lumMod val="60000"/>
                  <a:lumOff val="40000"/>
                </a:schemeClr>
              </a:solidFill>
            </a:endParaRPr>
          </a:p>
          <a:p>
            <a:pPr marL="1490663" algn="l"/>
            <a:r>
              <a:rPr lang="en-US" dirty="0">
                <a:solidFill>
                  <a:schemeClr val="tx2">
                    <a:lumMod val="60000"/>
                    <a:lumOff val="40000"/>
                  </a:schemeClr>
                </a:solidFill>
              </a:rPr>
              <a:t> </a:t>
            </a:r>
            <a:r>
              <a:rPr lang="en-US" dirty="0" smtClean="0">
                <a:solidFill>
                  <a:schemeClr val="tx2">
                    <a:lumMod val="60000"/>
                    <a:lumOff val="40000"/>
                  </a:schemeClr>
                </a:solidFill>
              </a:rPr>
              <a:t>An </a:t>
            </a:r>
            <a:r>
              <a:rPr lang="en-US" dirty="0" err="1" smtClean="0">
                <a:solidFill>
                  <a:schemeClr val="tx2">
                    <a:lumMod val="60000"/>
                    <a:lumOff val="40000"/>
                  </a:schemeClr>
                </a:solidFill>
              </a:rPr>
              <a:t>Viết</a:t>
            </a:r>
            <a:r>
              <a:rPr lang="en-US" dirty="0" smtClean="0">
                <a:solidFill>
                  <a:schemeClr val="tx2">
                    <a:lumMod val="60000"/>
                    <a:lumOff val="40000"/>
                  </a:schemeClr>
                </a:solidFill>
              </a:rPr>
              <a:t> </a:t>
            </a:r>
            <a:r>
              <a:rPr lang="en-US" dirty="0" err="1" smtClean="0">
                <a:solidFill>
                  <a:schemeClr val="tx2">
                    <a:lumMod val="60000"/>
                    <a:lumOff val="40000"/>
                  </a:schemeClr>
                </a:solidFill>
              </a:rPr>
              <a:t>Cầu</a:t>
            </a:r>
            <a:endParaRPr lang="en-US" dirty="0" smtClean="0">
              <a:solidFill>
                <a:schemeClr val="tx2">
                  <a:lumMod val="60000"/>
                  <a:lumOff val="40000"/>
                </a:schemeClr>
              </a:solidFill>
            </a:endParaRPr>
          </a:p>
          <a:p>
            <a:pPr algn="l"/>
            <a:r>
              <a:rPr lang="en-US" sz="2200" b="1" dirty="0" err="1">
                <a:solidFill>
                  <a:schemeClr val="tx1">
                    <a:lumMod val="85000"/>
                  </a:schemeClr>
                </a:solidFill>
              </a:rPr>
              <a:t>Giảng</a:t>
            </a:r>
            <a:r>
              <a:rPr lang="en-US" sz="2200" b="1" dirty="0">
                <a:solidFill>
                  <a:schemeClr val="tx1">
                    <a:lumMod val="85000"/>
                  </a:schemeClr>
                </a:solidFill>
              </a:rPr>
              <a:t> </a:t>
            </a:r>
            <a:r>
              <a:rPr lang="en-US" sz="2200" b="1" dirty="0" err="1">
                <a:solidFill>
                  <a:schemeClr val="tx1">
                    <a:lumMod val="85000"/>
                  </a:schemeClr>
                </a:solidFill>
              </a:rPr>
              <a:t>viên</a:t>
            </a:r>
            <a:r>
              <a:rPr lang="en-US" sz="2200" b="1" dirty="0" smtClean="0">
                <a:solidFill>
                  <a:schemeClr val="tx1">
                    <a:lumMod val="85000"/>
                  </a:schemeClr>
                </a:solidFill>
              </a:rPr>
              <a:t>:  </a:t>
            </a:r>
            <a:r>
              <a:rPr lang="en-US" sz="2200" dirty="0" err="1" smtClean="0">
                <a:solidFill>
                  <a:schemeClr val="tx1">
                    <a:lumMod val="85000"/>
                  </a:schemeClr>
                </a:solidFill>
              </a:rPr>
              <a:t>Hoàng</a:t>
            </a:r>
            <a:r>
              <a:rPr lang="en-US" sz="2200" dirty="0" smtClean="0">
                <a:solidFill>
                  <a:schemeClr val="tx1">
                    <a:lumMod val="85000"/>
                  </a:schemeClr>
                </a:solidFill>
              </a:rPr>
              <a:t> </a:t>
            </a:r>
            <a:r>
              <a:rPr lang="en-US" sz="2200" dirty="0" err="1" smtClean="0">
                <a:solidFill>
                  <a:schemeClr val="tx1">
                    <a:lumMod val="85000"/>
                  </a:schemeClr>
                </a:solidFill>
              </a:rPr>
              <a:t>quốc</a:t>
            </a:r>
            <a:r>
              <a:rPr lang="en-US" sz="2200" dirty="0" smtClean="0">
                <a:solidFill>
                  <a:schemeClr val="tx1">
                    <a:lumMod val="85000"/>
                  </a:schemeClr>
                </a:solidFill>
              </a:rPr>
              <a:t> </a:t>
            </a:r>
            <a:r>
              <a:rPr lang="en-US" sz="2200" dirty="0" err="1" smtClean="0">
                <a:solidFill>
                  <a:schemeClr val="tx1">
                    <a:lumMod val="85000"/>
                  </a:schemeClr>
                </a:solidFill>
              </a:rPr>
              <a:t>việt</a:t>
            </a:r>
            <a:endParaRPr lang="en-US" sz="2100" dirty="0">
              <a:solidFill>
                <a:schemeClr val="tx2">
                  <a:lumMod val="60000"/>
                  <a:lumOff val="40000"/>
                </a:schemeClr>
              </a:solidFill>
            </a:endParaRPr>
          </a:p>
        </p:txBody>
      </p:sp>
      <p:pic>
        <p:nvPicPr>
          <p:cNvPr id="2052" name="Picture 4"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0384" y="5522976"/>
            <a:ext cx="2125362" cy="1335024"/>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963394" y="645399"/>
            <a:ext cx="9317253" cy="164630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en-US" sz="3600" dirty="0" err="1" smtClean="0"/>
              <a:t>Báo</a:t>
            </a:r>
            <a:r>
              <a:rPr lang="en-US" sz="3600" dirty="0" smtClean="0"/>
              <a:t> </a:t>
            </a:r>
            <a:r>
              <a:rPr lang="en-US" sz="3600" dirty="0" err="1" smtClean="0"/>
              <a:t>cáo</a:t>
            </a:r>
            <a:r>
              <a:rPr lang="en-US" sz="3600" dirty="0" smtClean="0"/>
              <a:t> </a:t>
            </a:r>
            <a:r>
              <a:rPr lang="en-US" sz="3600" dirty="0" err="1" smtClean="0"/>
              <a:t>xây</a:t>
            </a:r>
            <a:r>
              <a:rPr lang="en-US" sz="3600" dirty="0" smtClean="0"/>
              <a:t> </a:t>
            </a:r>
            <a:r>
              <a:rPr lang="en-US" sz="3600" dirty="0" err="1" smtClean="0"/>
              <a:t>dựng</a:t>
            </a:r>
            <a:r>
              <a:rPr lang="en-US" sz="3600" dirty="0" smtClean="0"/>
              <a:t> </a:t>
            </a:r>
            <a:r>
              <a:rPr lang="en-US" sz="3600" dirty="0" err="1" smtClean="0"/>
              <a:t>phần</a:t>
            </a:r>
            <a:r>
              <a:rPr lang="en-US" sz="3600" dirty="0" smtClean="0"/>
              <a:t> </a:t>
            </a:r>
            <a:r>
              <a:rPr lang="en-US" sz="3600" dirty="0" err="1" smtClean="0"/>
              <a:t>mềm</a:t>
            </a:r>
            <a:r>
              <a:rPr lang="en-US" sz="3600" dirty="0" smtClean="0"/>
              <a:t> </a:t>
            </a:r>
            <a:r>
              <a:rPr lang="en-US" sz="3600" dirty="0" err="1" smtClean="0"/>
              <a:t>quản</a:t>
            </a:r>
            <a:r>
              <a:rPr lang="en-US" sz="3600" dirty="0" smtClean="0"/>
              <a:t> </a:t>
            </a:r>
            <a:r>
              <a:rPr lang="en-US" sz="3600" dirty="0" err="1" smtClean="0"/>
              <a:t>lý</a:t>
            </a:r>
            <a:r>
              <a:rPr lang="en-US" sz="3600" dirty="0" smtClean="0"/>
              <a:t> </a:t>
            </a:r>
            <a:r>
              <a:rPr lang="en-US" sz="3600" dirty="0" err="1" smtClean="0"/>
              <a:t>nhà</a:t>
            </a:r>
            <a:r>
              <a:rPr lang="en-US" sz="3600" dirty="0" smtClean="0"/>
              <a:t> </a:t>
            </a:r>
            <a:r>
              <a:rPr lang="en-US" sz="3600" dirty="0" err="1" smtClean="0"/>
              <a:t>sách</a:t>
            </a:r>
            <a:endParaRPr lang="en-US" sz="3600" dirty="0"/>
          </a:p>
        </p:txBody>
      </p:sp>
    </p:spTree>
    <p:extLst>
      <p:ext uri="{BB962C8B-B14F-4D97-AF65-F5344CB8AC3E}">
        <p14:creationId xmlns:p14="http://schemas.microsoft.com/office/powerpoint/2010/main" val="198151004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09" y="-318529"/>
            <a:ext cx="9905998" cy="1478570"/>
          </a:xfrm>
        </p:spPr>
        <p:txBody>
          <a:bodyPr/>
          <a:lstStyle/>
          <a:p>
            <a:pPr algn="ctr"/>
            <a:r>
              <a:rPr lang="en-US" dirty="0" err="1" smtClean="0"/>
              <a:t>Màn</a:t>
            </a:r>
            <a:r>
              <a:rPr lang="en-US" dirty="0" smtClean="0"/>
              <a:t> </a:t>
            </a:r>
            <a:r>
              <a:rPr lang="en-US" dirty="0" err="1" smtClean="0"/>
              <a:t>hình</a:t>
            </a:r>
            <a:r>
              <a:rPr lang="en-US" dirty="0" smtClean="0"/>
              <a:t> </a:t>
            </a:r>
            <a:r>
              <a:rPr lang="en-US" dirty="0" err="1" smtClean="0"/>
              <a:t>ứng</a:t>
            </a:r>
            <a:r>
              <a:rPr lang="en-US" dirty="0" smtClean="0"/>
              <a:t> </a:t>
            </a:r>
            <a:r>
              <a:rPr lang="en-US" dirty="0" err="1" smtClean="0"/>
              <a:t>dụng</a:t>
            </a:r>
            <a:endParaRPr lang="en-US" dirty="0"/>
          </a:p>
        </p:txBody>
      </p:sp>
      <p:sp>
        <p:nvSpPr>
          <p:cNvPr id="6" name="TextBox 5"/>
          <p:cNvSpPr txBox="1"/>
          <p:nvPr/>
        </p:nvSpPr>
        <p:spPr>
          <a:xfrm>
            <a:off x="1018087" y="698376"/>
            <a:ext cx="2883610" cy="461665"/>
          </a:xfrm>
          <a:prstGeom prst="rect">
            <a:avLst/>
          </a:prstGeom>
          <a:noFill/>
        </p:spPr>
        <p:txBody>
          <a:bodyPr wrap="none" rtlCol="0">
            <a:spAutoFit/>
          </a:bodyPr>
          <a:lstStyle/>
          <a:p>
            <a:r>
              <a:rPr lang="en-US" sz="2400" dirty="0" err="1" smtClean="0"/>
              <a:t>Màn</a:t>
            </a:r>
            <a:r>
              <a:rPr lang="en-US" sz="2400" dirty="0" smtClean="0"/>
              <a:t> </a:t>
            </a:r>
            <a:r>
              <a:rPr lang="en-US" sz="2400" dirty="0" err="1" smtClean="0"/>
              <a:t>hình</a:t>
            </a:r>
            <a:r>
              <a:rPr lang="en-US" sz="2400" dirty="0" smtClean="0"/>
              <a:t> </a:t>
            </a:r>
            <a:r>
              <a:rPr lang="en-US" sz="2400" dirty="0" err="1" smtClean="0"/>
              <a:t>quản</a:t>
            </a:r>
            <a:r>
              <a:rPr lang="en-US" sz="2400" dirty="0" smtClean="0"/>
              <a:t> </a:t>
            </a:r>
            <a:r>
              <a:rPr lang="en-US" sz="2400" dirty="0" err="1" smtClean="0"/>
              <a:t>lý</a:t>
            </a:r>
            <a:r>
              <a:rPr lang="en-US" sz="2400" dirty="0" smtClean="0"/>
              <a:t> </a:t>
            </a:r>
            <a:r>
              <a:rPr lang="en-US" sz="2400" dirty="0" err="1" smtClean="0"/>
              <a:t>sách</a:t>
            </a:r>
            <a:endParaRPr lang="en-US" sz="2400" dirty="0"/>
          </a:p>
        </p:txBody>
      </p:sp>
      <p:pic>
        <p:nvPicPr>
          <p:cNvPr id="7" name="Picture 4"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65218" y="76995"/>
            <a:ext cx="1724212" cy="10830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stretch>
            <a:fillRect/>
          </a:stretch>
        </p:blipFill>
        <p:spPr>
          <a:xfrm>
            <a:off x="2869371" y="1237658"/>
            <a:ext cx="6450073" cy="5382598"/>
          </a:xfrm>
          <a:prstGeom prst="rect">
            <a:avLst/>
          </a:prstGeom>
        </p:spPr>
      </p:pic>
    </p:spTree>
    <p:extLst>
      <p:ext uri="{BB962C8B-B14F-4D97-AF65-F5344CB8AC3E}">
        <p14:creationId xmlns:p14="http://schemas.microsoft.com/office/powerpoint/2010/main" val="982038462"/>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09" y="-318529"/>
            <a:ext cx="9905998" cy="1478570"/>
          </a:xfrm>
        </p:spPr>
        <p:txBody>
          <a:bodyPr/>
          <a:lstStyle/>
          <a:p>
            <a:pPr algn="ctr"/>
            <a:r>
              <a:rPr lang="en-US" dirty="0" err="1" smtClean="0"/>
              <a:t>Màn</a:t>
            </a:r>
            <a:r>
              <a:rPr lang="en-US" dirty="0" smtClean="0"/>
              <a:t> </a:t>
            </a:r>
            <a:r>
              <a:rPr lang="en-US" dirty="0" err="1" smtClean="0"/>
              <a:t>hình</a:t>
            </a:r>
            <a:r>
              <a:rPr lang="en-US" dirty="0" smtClean="0"/>
              <a:t> </a:t>
            </a:r>
            <a:r>
              <a:rPr lang="en-US" dirty="0" err="1" smtClean="0"/>
              <a:t>ứng</a:t>
            </a:r>
            <a:r>
              <a:rPr lang="en-US" dirty="0" smtClean="0"/>
              <a:t> </a:t>
            </a:r>
            <a:r>
              <a:rPr lang="en-US" dirty="0" err="1" smtClean="0"/>
              <a:t>dụng</a:t>
            </a:r>
            <a:endParaRPr lang="en-US" dirty="0"/>
          </a:p>
        </p:txBody>
      </p:sp>
      <p:sp>
        <p:nvSpPr>
          <p:cNvPr id="6" name="TextBox 5"/>
          <p:cNvSpPr txBox="1"/>
          <p:nvPr/>
        </p:nvSpPr>
        <p:spPr>
          <a:xfrm>
            <a:off x="1018087" y="698376"/>
            <a:ext cx="3181768" cy="461665"/>
          </a:xfrm>
          <a:prstGeom prst="rect">
            <a:avLst/>
          </a:prstGeom>
          <a:noFill/>
        </p:spPr>
        <p:txBody>
          <a:bodyPr wrap="none" rtlCol="0">
            <a:spAutoFit/>
          </a:bodyPr>
          <a:lstStyle/>
          <a:p>
            <a:r>
              <a:rPr lang="en-US" sz="2400" dirty="0" err="1" smtClean="0"/>
              <a:t>Màn</a:t>
            </a:r>
            <a:r>
              <a:rPr lang="en-US" sz="2400" dirty="0" smtClean="0"/>
              <a:t> </a:t>
            </a:r>
            <a:r>
              <a:rPr lang="en-US" sz="2400" dirty="0" err="1" smtClean="0"/>
              <a:t>hình</a:t>
            </a:r>
            <a:r>
              <a:rPr lang="en-US" sz="2400" dirty="0" smtClean="0"/>
              <a:t> </a:t>
            </a:r>
            <a:r>
              <a:rPr lang="en-US" sz="2400" dirty="0" err="1" smtClean="0"/>
              <a:t>quản</a:t>
            </a:r>
            <a:r>
              <a:rPr lang="en-US" sz="2400" dirty="0" smtClean="0"/>
              <a:t> </a:t>
            </a:r>
            <a:r>
              <a:rPr lang="en-US" sz="2400" dirty="0" err="1" smtClean="0"/>
              <a:t>lý</a:t>
            </a:r>
            <a:r>
              <a:rPr lang="en-US" sz="2400" dirty="0" smtClean="0"/>
              <a:t> </a:t>
            </a:r>
            <a:r>
              <a:rPr lang="en-US" sz="2400" dirty="0" err="1" smtClean="0"/>
              <a:t>chủ</a:t>
            </a:r>
            <a:r>
              <a:rPr lang="en-US" sz="2400" dirty="0" smtClean="0"/>
              <a:t> </a:t>
            </a:r>
            <a:r>
              <a:rPr lang="en-US" sz="2400" dirty="0" err="1" smtClean="0"/>
              <a:t>đề</a:t>
            </a:r>
            <a:endParaRPr lang="en-US" sz="2400" dirty="0"/>
          </a:p>
        </p:txBody>
      </p:sp>
      <p:pic>
        <p:nvPicPr>
          <p:cNvPr id="7" name="Picture 4"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65218" y="76995"/>
            <a:ext cx="1724212" cy="108304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2539392" y="1256449"/>
            <a:ext cx="7110031" cy="5391239"/>
          </a:xfrm>
          <a:prstGeom prst="rect">
            <a:avLst/>
          </a:prstGeom>
        </p:spPr>
      </p:pic>
    </p:spTree>
    <p:extLst>
      <p:ext uri="{BB962C8B-B14F-4D97-AF65-F5344CB8AC3E}">
        <p14:creationId xmlns:p14="http://schemas.microsoft.com/office/powerpoint/2010/main" val="3751709025"/>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09" y="-318529"/>
            <a:ext cx="9905998" cy="1478570"/>
          </a:xfrm>
        </p:spPr>
        <p:txBody>
          <a:bodyPr/>
          <a:lstStyle/>
          <a:p>
            <a:pPr algn="ctr"/>
            <a:r>
              <a:rPr lang="en-US" dirty="0" err="1" smtClean="0"/>
              <a:t>Màn</a:t>
            </a:r>
            <a:r>
              <a:rPr lang="en-US" dirty="0" smtClean="0"/>
              <a:t> </a:t>
            </a:r>
            <a:r>
              <a:rPr lang="en-US" dirty="0" err="1" smtClean="0"/>
              <a:t>hình</a:t>
            </a:r>
            <a:r>
              <a:rPr lang="en-US" dirty="0" smtClean="0"/>
              <a:t> </a:t>
            </a:r>
            <a:r>
              <a:rPr lang="en-US" dirty="0" err="1" smtClean="0"/>
              <a:t>ứng</a:t>
            </a:r>
            <a:r>
              <a:rPr lang="en-US" dirty="0" smtClean="0"/>
              <a:t> </a:t>
            </a:r>
            <a:r>
              <a:rPr lang="en-US" dirty="0" err="1" smtClean="0"/>
              <a:t>dụng</a:t>
            </a:r>
            <a:endParaRPr lang="en-US" dirty="0"/>
          </a:p>
        </p:txBody>
      </p:sp>
      <p:sp>
        <p:nvSpPr>
          <p:cNvPr id="6" name="TextBox 5"/>
          <p:cNvSpPr txBox="1"/>
          <p:nvPr/>
        </p:nvSpPr>
        <p:spPr>
          <a:xfrm>
            <a:off x="1018087" y="698376"/>
            <a:ext cx="3926075" cy="461665"/>
          </a:xfrm>
          <a:prstGeom prst="rect">
            <a:avLst/>
          </a:prstGeom>
          <a:noFill/>
        </p:spPr>
        <p:txBody>
          <a:bodyPr wrap="none" rtlCol="0">
            <a:spAutoFit/>
          </a:bodyPr>
          <a:lstStyle/>
          <a:p>
            <a:r>
              <a:rPr lang="en-US" sz="2400" dirty="0" err="1" smtClean="0"/>
              <a:t>Màn</a:t>
            </a:r>
            <a:r>
              <a:rPr lang="en-US" sz="2400" dirty="0" smtClean="0"/>
              <a:t> </a:t>
            </a:r>
            <a:r>
              <a:rPr lang="en-US" sz="2400" dirty="0" err="1" smtClean="0"/>
              <a:t>hình</a:t>
            </a:r>
            <a:r>
              <a:rPr lang="en-US" sz="2400" dirty="0" smtClean="0"/>
              <a:t> </a:t>
            </a:r>
            <a:r>
              <a:rPr lang="en-US" sz="2400" dirty="0" err="1" smtClean="0"/>
              <a:t>quản</a:t>
            </a:r>
            <a:r>
              <a:rPr lang="en-US" sz="2400" dirty="0" smtClean="0"/>
              <a:t> </a:t>
            </a:r>
            <a:r>
              <a:rPr lang="en-US" sz="2400" dirty="0" err="1" smtClean="0"/>
              <a:t>lý</a:t>
            </a:r>
            <a:r>
              <a:rPr lang="en-US" sz="2400" dirty="0" smtClean="0"/>
              <a:t> </a:t>
            </a:r>
            <a:r>
              <a:rPr lang="en-US" sz="2400" dirty="0" err="1" smtClean="0"/>
              <a:t>nhà</a:t>
            </a:r>
            <a:r>
              <a:rPr lang="en-US" sz="2400" dirty="0" smtClean="0"/>
              <a:t> </a:t>
            </a:r>
            <a:r>
              <a:rPr lang="en-US" sz="2400" dirty="0" err="1" smtClean="0"/>
              <a:t>xuất</a:t>
            </a:r>
            <a:r>
              <a:rPr lang="en-US" sz="2400" dirty="0" smtClean="0"/>
              <a:t> </a:t>
            </a:r>
            <a:r>
              <a:rPr lang="en-US" sz="2400" dirty="0" err="1" smtClean="0"/>
              <a:t>bản</a:t>
            </a:r>
            <a:endParaRPr lang="en-US" sz="2400" dirty="0"/>
          </a:p>
        </p:txBody>
      </p:sp>
      <p:pic>
        <p:nvPicPr>
          <p:cNvPr id="7" name="Picture 4"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65218" y="76995"/>
            <a:ext cx="1724212" cy="108304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2582731" y="1235874"/>
            <a:ext cx="7023354" cy="5497920"/>
          </a:xfrm>
          <a:prstGeom prst="rect">
            <a:avLst/>
          </a:prstGeom>
        </p:spPr>
      </p:pic>
    </p:spTree>
    <p:extLst>
      <p:ext uri="{BB962C8B-B14F-4D97-AF65-F5344CB8AC3E}">
        <p14:creationId xmlns:p14="http://schemas.microsoft.com/office/powerpoint/2010/main" val="2572888207"/>
      </p:ext>
    </p:ext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57984" y="2084832"/>
            <a:ext cx="7790688" cy="2092881"/>
          </a:xfrm>
          <a:prstGeom prst="rect">
            <a:avLst/>
          </a:prstGeom>
          <a:noFill/>
        </p:spPr>
        <p:txBody>
          <a:bodyPr wrap="square" rtlCol="0">
            <a:spAutoFit/>
          </a:bodyPr>
          <a:lstStyle/>
          <a:p>
            <a:pPr algn="ctr"/>
            <a:r>
              <a:rPr lang="en-US" sz="13000" dirty="0" smtClean="0">
                <a:latin typeface="Bauhaus 93" panose="04030905020B02020C02" pitchFamily="82" charset="0"/>
              </a:rPr>
              <a:t>Thank You</a:t>
            </a:r>
            <a:endParaRPr lang="en-US" sz="13000" dirty="0">
              <a:latin typeface="Bauhaus 93" panose="04030905020B02020C02" pitchFamily="82" charset="0"/>
            </a:endParaRPr>
          </a:p>
        </p:txBody>
      </p:sp>
      <p:pic>
        <p:nvPicPr>
          <p:cNvPr id="9" name="Picture 4"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65218" y="76995"/>
            <a:ext cx="1724212" cy="1083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4726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4"/>
          <p:cNvSpPr txBox="1">
            <a:spLocks noChangeArrowheads="1"/>
          </p:cNvSpPr>
          <p:nvPr/>
        </p:nvSpPr>
        <p:spPr bwMode="auto">
          <a:xfrm>
            <a:off x="3245101" y="305100"/>
            <a:ext cx="5797050" cy="584775"/>
          </a:xfrm>
          <a:prstGeom prst="rect">
            <a:avLst/>
          </a:prstGeom>
          <a:noFill/>
          <a:ln w="9525">
            <a:noFill/>
            <a:miter lim="800000"/>
            <a:headEnd/>
            <a:tailEnd/>
          </a:ln>
        </p:spPr>
        <p:txBody>
          <a:bodyPr wrap="square" anchor="ctr">
            <a:spAutoFit/>
          </a:bodyPr>
          <a:lstStyle/>
          <a:p>
            <a:pPr algn="ctr"/>
            <a:r>
              <a:rPr lang="en-US" sz="3200" b="1" dirty="0" err="1" smtClean="0">
                <a:solidFill>
                  <a:srgbClr val="7F7F7F"/>
                </a:solidFill>
                <a:latin typeface="Arial" charset="0"/>
                <a:ea typeface="Verdana" pitchFamily="34" charset="0"/>
              </a:rPr>
              <a:t>Giới</a:t>
            </a:r>
            <a:r>
              <a:rPr lang="en-US" sz="3200" b="1" dirty="0" smtClean="0">
                <a:solidFill>
                  <a:srgbClr val="7F7F7F"/>
                </a:solidFill>
                <a:latin typeface="Arial" charset="0"/>
                <a:ea typeface="Verdana" pitchFamily="34" charset="0"/>
              </a:rPr>
              <a:t> </a:t>
            </a:r>
            <a:r>
              <a:rPr lang="en-US" sz="3200" b="1" dirty="0" err="1" smtClean="0">
                <a:solidFill>
                  <a:srgbClr val="7F7F7F"/>
                </a:solidFill>
                <a:latin typeface="Arial" charset="0"/>
                <a:ea typeface="Verdana" pitchFamily="34" charset="0"/>
              </a:rPr>
              <a:t>thiệu</a:t>
            </a:r>
            <a:r>
              <a:rPr lang="en-US" sz="3200" b="1" dirty="0" smtClean="0">
                <a:solidFill>
                  <a:srgbClr val="7F7F7F"/>
                </a:solidFill>
                <a:latin typeface="Arial" charset="0"/>
                <a:ea typeface="Verdana" pitchFamily="34" charset="0"/>
              </a:rPr>
              <a:t> </a:t>
            </a:r>
            <a:r>
              <a:rPr lang="en-US" sz="3200" b="1" dirty="0" err="1" smtClean="0">
                <a:solidFill>
                  <a:srgbClr val="7F7F7F"/>
                </a:solidFill>
                <a:latin typeface="Arial" charset="0"/>
                <a:ea typeface="Verdana" pitchFamily="34" charset="0"/>
              </a:rPr>
              <a:t>đề</a:t>
            </a:r>
            <a:r>
              <a:rPr lang="en-US" sz="3200" b="1" dirty="0" smtClean="0">
                <a:solidFill>
                  <a:srgbClr val="7F7F7F"/>
                </a:solidFill>
                <a:latin typeface="Arial" charset="0"/>
                <a:ea typeface="Verdana" pitchFamily="34" charset="0"/>
              </a:rPr>
              <a:t> </a:t>
            </a:r>
            <a:r>
              <a:rPr lang="en-US" sz="3200" b="1" dirty="0" err="1" smtClean="0">
                <a:solidFill>
                  <a:srgbClr val="7F7F7F"/>
                </a:solidFill>
                <a:latin typeface="Arial" charset="0"/>
                <a:ea typeface="Verdana" pitchFamily="34" charset="0"/>
              </a:rPr>
              <a:t>tài</a:t>
            </a:r>
            <a:endParaRPr lang="en-US" sz="3200" b="1" dirty="0">
              <a:solidFill>
                <a:srgbClr val="7F7F7F"/>
              </a:solidFill>
              <a:latin typeface="Arial" charset="0"/>
              <a:ea typeface="Verdana" pitchFamily="34" charset="0"/>
            </a:endParaRPr>
          </a:p>
        </p:txBody>
      </p:sp>
      <p:grpSp>
        <p:nvGrpSpPr>
          <p:cNvPr id="92" name="Group 91"/>
          <p:cNvGrpSpPr/>
          <p:nvPr/>
        </p:nvGrpSpPr>
        <p:grpSpPr>
          <a:xfrm>
            <a:off x="1051560" y="1232550"/>
            <a:ext cx="503096" cy="450826"/>
            <a:chOff x="4290008" y="4767262"/>
            <a:chExt cx="902113" cy="1014412"/>
          </a:xfrm>
          <a:solidFill>
            <a:schemeClr val="accent3"/>
          </a:solidFill>
        </p:grpSpPr>
        <p:sp>
          <p:nvSpPr>
            <p:cNvPr id="93" name="Freeform 92"/>
            <p:cNvSpPr/>
            <p:nvPr/>
          </p:nvSpPr>
          <p:spPr>
            <a:xfrm>
              <a:off x="4444110" y="4922044"/>
              <a:ext cx="602358" cy="590550"/>
            </a:xfrm>
            <a:custGeom>
              <a:avLst/>
              <a:gdLst>
                <a:gd name="connsiteX0" fmla="*/ 107157 w 564357"/>
                <a:gd name="connsiteY0" fmla="*/ 600075 h 600075"/>
                <a:gd name="connsiteX1" fmla="*/ 107157 w 564357"/>
                <a:gd name="connsiteY1" fmla="*/ 531019 h 600075"/>
                <a:gd name="connsiteX2" fmla="*/ 0 w 564357"/>
                <a:gd name="connsiteY2" fmla="*/ 173831 h 600075"/>
                <a:gd name="connsiteX3" fmla="*/ 283369 w 564357"/>
                <a:gd name="connsiteY3" fmla="*/ 0 h 600075"/>
                <a:gd name="connsiteX4" fmla="*/ 526257 w 564357"/>
                <a:gd name="connsiteY4" fmla="*/ 138112 h 600075"/>
                <a:gd name="connsiteX5" fmla="*/ 564357 w 564357"/>
                <a:gd name="connsiteY5" fmla="*/ 407194 h 600075"/>
                <a:gd name="connsiteX6" fmla="*/ 445294 w 564357"/>
                <a:gd name="connsiteY6" fmla="*/ 557212 h 600075"/>
                <a:gd name="connsiteX7" fmla="*/ 445294 w 564357"/>
                <a:gd name="connsiteY7" fmla="*/ 588169 h 600075"/>
                <a:gd name="connsiteX8" fmla="*/ 342900 w 564357"/>
                <a:gd name="connsiteY8" fmla="*/ 588169 h 600075"/>
                <a:gd name="connsiteX9" fmla="*/ 342900 w 564357"/>
                <a:gd name="connsiteY9" fmla="*/ 481012 h 600075"/>
                <a:gd name="connsiteX10" fmla="*/ 476250 w 564357"/>
                <a:gd name="connsiteY10" fmla="*/ 307181 h 600075"/>
                <a:gd name="connsiteX11" fmla="*/ 285750 w 564357"/>
                <a:gd name="connsiteY11" fmla="*/ 119062 h 600075"/>
                <a:gd name="connsiteX12" fmla="*/ 92869 w 564357"/>
                <a:gd name="connsiteY12" fmla="*/ 316706 h 600075"/>
                <a:gd name="connsiteX13" fmla="*/ 207169 w 564357"/>
                <a:gd name="connsiteY13" fmla="*/ 485775 h 600075"/>
                <a:gd name="connsiteX14" fmla="*/ 207169 w 564357"/>
                <a:gd name="connsiteY14" fmla="*/ 592931 h 600075"/>
                <a:gd name="connsiteX15" fmla="*/ 107157 w 564357"/>
                <a:gd name="connsiteY15" fmla="*/ 600075 h 600075"/>
                <a:gd name="connsiteX0" fmla="*/ 109538 w 564357"/>
                <a:gd name="connsiteY0" fmla="*/ 590550 h 592931"/>
                <a:gd name="connsiteX1" fmla="*/ 107157 w 564357"/>
                <a:gd name="connsiteY1" fmla="*/ 531019 h 592931"/>
                <a:gd name="connsiteX2" fmla="*/ 0 w 564357"/>
                <a:gd name="connsiteY2" fmla="*/ 173831 h 592931"/>
                <a:gd name="connsiteX3" fmla="*/ 283369 w 564357"/>
                <a:gd name="connsiteY3" fmla="*/ 0 h 592931"/>
                <a:gd name="connsiteX4" fmla="*/ 526257 w 564357"/>
                <a:gd name="connsiteY4" fmla="*/ 138112 h 592931"/>
                <a:gd name="connsiteX5" fmla="*/ 564357 w 564357"/>
                <a:gd name="connsiteY5" fmla="*/ 407194 h 592931"/>
                <a:gd name="connsiteX6" fmla="*/ 445294 w 564357"/>
                <a:gd name="connsiteY6" fmla="*/ 557212 h 592931"/>
                <a:gd name="connsiteX7" fmla="*/ 445294 w 564357"/>
                <a:gd name="connsiteY7" fmla="*/ 588169 h 592931"/>
                <a:gd name="connsiteX8" fmla="*/ 342900 w 564357"/>
                <a:gd name="connsiteY8" fmla="*/ 588169 h 592931"/>
                <a:gd name="connsiteX9" fmla="*/ 342900 w 564357"/>
                <a:gd name="connsiteY9" fmla="*/ 481012 h 592931"/>
                <a:gd name="connsiteX10" fmla="*/ 476250 w 564357"/>
                <a:gd name="connsiteY10" fmla="*/ 307181 h 592931"/>
                <a:gd name="connsiteX11" fmla="*/ 285750 w 564357"/>
                <a:gd name="connsiteY11" fmla="*/ 119062 h 592931"/>
                <a:gd name="connsiteX12" fmla="*/ 92869 w 564357"/>
                <a:gd name="connsiteY12" fmla="*/ 316706 h 592931"/>
                <a:gd name="connsiteX13" fmla="*/ 207169 w 564357"/>
                <a:gd name="connsiteY13" fmla="*/ 485775 h 592931"/>
                <a:gd name="connsiteX14" fmla="*/ 207169 w 564357"/>
                <a:gd name="connsiteY14" fmla="*/ 592931 h 592931"/>
                <a:gd name="connsiteX15" fmla="*/ 109538 w 564357"/>
                <a:gd name="connsiteY15" fmla="*/ 590550 h 592931"/>
                <a:gd name="connsiteX0" fmla="*/ 121444 w 576263"/>
                <a:gd name="connsiteY0" fmla="*/ 590550 h 592931"/>
                <a:gd name="connsiteX1" fmla="*/ 119063 w 576263"/>
                <a:gd name="connsiteY1" fmla="*/ 531019 h 592931"/>
                <a:gd name="connsiteX2" fmla="*/ 11906 w 576263"/>
                <a:gd name="connsiteY2" fmla="*/ 173831 h 592931"/>
                <a:gd name="connsiteX3" fmla="*/ 295275 w 576263"/>
                <a:gd name="connsiteY3" fmla="*/ 0 h 592931"/>
                <a:gd name="connsiteX4" fmla="*/ 538163 w 576263"/>
                <a:gd name="connsiteY4" fmla="*/ 138112 h 592931"/>
                <a:gd name="connsiteX5" fmla="*/ 576263 w 576263"/>
                <a:gd name="connsiteY5" fmla="*/ 407194 h 592931"/>
                <a:gd name="connsiteX6" fmla="*/ 457200 w 576263"/>
                <a:gd name="connsiteY6" fmla="*/ 557212 h 592931"/>
                <a:gd name="connsiteX7" fmla="*/ 457200 w 576263"/>
                <a:gd name="connsiteY7" fmla="*/ 588169 h 592931"/>
                <a:gd name="connsiteX8" fmla="*/ 354806 w 576263"/>
                <a:gd name="connsiteY8" fmla="*/ 588169 h 592931"/>
                <a:gd name="connsiteX9" fmla="*/ 354806 w 576263"/>
                <a:gd name="connsiteY9" fmla="*/ 481012 h 592931"/>
                <a:gd name="connsiteX10" fmla="*/ 488156 w 576263"/>
                <a:gd name="connsiteY10" fmla="*/ 307181 h 592931"/>
                <a:gd name="connsiteX11" fmla="*/ 297656 w 576263"/>
                <a:gd name="connsiteY11" fmla="*/ 119062 h 592931"/>
                <a:gd name="connsiteX12" fmla="*/ 104775 w 576263"/>
                <a:gd name="connsiteY12" fmla="*/ 316706 h 592931"/>
                <a:gd name="connsiteX13" fmla="*/ 219075 w 576263"/>
                <a:gd name="connsiteY13" fmla="*/ 485775 h 592931"/>
                <a:gd name="connsiteX14" fmla="*/ 219075 w 576263"/>
                <a:gd name="connsiteY14" fmla="*/ 592931 h 592931"/>
                <a:gd name="connsiteX15" fmla="*/ 121444 w 576263"/>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97304"/>
                <a:gd name="connsiteY0" fmla="*/ 590550 h 592931"/>
                <a:gd name="connsiteX1" fmla="*/ 123129 w 597304"/>
                <a:gd name="connsiteY1" fmla="*/ 531019 h 592931"/>
                <a:gd name="connsiteX2" fmla="*/ 15972 w 597304"/>
                <a:gd name="connsiteY2" fmla="*/ 173831 h 592931"/>
                <a:gd name="connsiteX3" fmla="*/ 299341 w 597304"/>
                <a:gd name="connsiteY3" fmla="*/ 0 h 592931"/>
                <a:gd name="connsiteX4" fmla="*/ 542229 w 597304"/>
                <a:gd name="connsiteY4" fmla="*/ 138112 h 592931"/>
                <a:gd name="connsiteX5" fmla="*/ 580329 w 597304"/>
                <a:gd name="connsiteY5" fmla="*/ 407194 h 592931"/>
                <a:gd name="connsiteX6" fmla="*/ 461266 w 597304"/>
                <a:gd name="connsiteY6" fmla="*/ 557212 h 592931"/>
                <a:gd name="connsiteX7" fmla="*/ 461266 w 597304"/>
                <a:gd name="connsiteY7" fmla="*/ 588169 h 592931"/>
                <a:gd name="connsiteX8" fmla="*/ 358872 w 597304"/>
                <a:gd name="connsiteY8" fmla="*/ 588169 h 592931"/>
                <a:gd name="connsiteX9" fmla="*/ 358872 w 597304"/>
                <a:gd name="connsiteY9" fmla="*/ 481012 h 592931"/>
                <a:gd name="connsiteX10" fmla="*/ 492222 w 597304"/>
                <a:gd name="connsiteY10" fmla="*/ 307181 h 592931"/>
                <a:gd name="connsiteX11" fmla="*/ 301722 w 597304"/>
                <a:gd name="connsiteY11" fmla="*/ 119062 h 592931"/>
                <a:gd name="connsiteX12" fmla="*/ 108841 w 597304"/>
                <a:gd name="connsiteY12" fmla="*/ 316706 h 592931"/>
                <a:gd name="connsiteX13" fmla="*/ 223141 w 597304"/>
                <a:gd name="connsiteY13" fmla="*/ 485775 h 592931"/>
                <a:gd name="connsiteX14" fmla="*/ 223141 w 597304"/>
                <a:gd name="connsiteY14" fmla="*/ 592931 h 592931"/>
                <a:gd name="connsiteX15" fmla="*/ 125510 w 597304"/>
                <a:gd name="connsiteY15" fmla="*/ 590550 h 592931"/>
                <a:gd name="connsiteX0" fmla="*/ 125510 w 599510"/>
                <a:gd name="connsiteY0" fmla="*/ 590550 h 592931"/>
                <a:gd name="connsiteX1" fmla="*/ 123129 w 599510"/>
                <a:gd name="connsiteY1" fmla="*/ 531019 h 592931"/>
                <a:gd name="connsiteX2" fmla="*/ 15972 w 599510"/>
                <a:gd name="connsiteY2" fmla="*/ 173831 h 592931"/>
                <a:gd name="connsiteX3" fmla="*/ 299341 w 599510"/>
                <a:gd name="connsiteY3" fmla="*/ 0 h 592931"/>
                <a:gd name="connsiteX4" fmla="*/ 549373 w 599510"/>
                <a:gd name="connsiteY4" fmla="*/ 133349 h 592931"/>
                <a:gd name="connsiteX5" fmla="*/ 580329 w 599510"/>
                <a:gd name="connsiteY5" fmla="*/ 407194 h 592931"/>
                <a:gd name="connsiteX6" fmla="*/ 461266 w 599510"/>
                <a:gd name="connsiteY6" fmla="*/ 557212 h 592931"/>
                <a:gd name="connsiteX7" fmla="*/ 461266 w 599510"/>
                <a:gd name="connsiteY7" fmla="*/ 588169 h 592931"/>
                <a:gd name="connsiteX8" fmla="*/ 358872 w 599510"/>
                <a:gd name="connsiteY8" fmla="*/ 588169 h 592931"/>
                <a:gd name="connsiteX9" fmla="*/ 358872 w 599510"/>
                <a:gd name="connsiteY9" fmla="*/ 481012 h 592931"/>
                <a:gd name="connsiteX10" fmla="*/ 492222 w 599510"/>
                <a:gd name="connsiteY10" fmla="*/ 307181 h 592931"/>
                <a:gd name="connsiteX11" fmla="*/ 301722 w 599510"/>
                <a:gd name="connsiteY11" fmla="*/ 119062 h 592931"/>
                <a:gd name="connsiteX12" fmla="*/ 108841 w 599510"/>
                <a:gd name="connsiteY12" fmla="*/ 316706 h 592931"/>
                <a:gd name="connsiteX13" fmla="*/ 223141 w 599510"/>
                <a:gd name="connsiteY13" fmla="*/ 485775 h 592931"/>
                <a:gd name="connsiteX14" fmla="*/ 223141 w 599510"/>
                <a:gd name="connsiteY14" fmla="*/ 592931 h 592931"/>
                <a:gd name="connsiteX15" fmla="*/ 125510 w 599510"/>
                <a:gd name="connsiteY15" fmla="*/ 590550 h 592931"/>
                <a:gd name="connsiteX0" fmla="*/ 125510 w 599510"/>
                <a:gd name="connsiteY0" fmla="*/ 590550 h 592931"/>
                <a:gd name="connsiteX1" fmla="*/ 123129 w 599510"/>
                <a:gd name="connsiteY1" fmla="*/ 531019 h 592931"/>
                <a:gd name="connsiteX2" fmla="*/ 15972 w 599510"/>
                <a:gd name="connsiteY2" fmla="*/ 173831 h 592931"/>
                <a:gd name="connsiteX3" fmla="*/ 299341 w 599510"/>
                <a:gd name="connsiteY3" fmla="*/ 0 h 592931"/>
                <a:gd name="connsiteX4" fmla="*/ 549373 w 599510"/>
                <a:gd name="connsiteY4" fmla="*/ 133349 h 592931"/>
                <a:gd name="connsiteX5" fmla="*/ 580329 w 599510"/>
                <a:gd name="connsiteY5" fmla="*/ 407194 h 592931"/>
                <a:gd name="connsiteX6" fmla="*/ 461266 w 599510"/>
                <a:gd name="connsiteY6" fmla="*/ 557212 h 592931"/>
                <a:gd name="connsiteX7" fmla="*/ 461266 w 599510"/>
                <a:gd name="connsiteY7" fmla="*/ 588169 h 592931"/>
                <a:gd name="connsiteX8" fmla="*/ 358872 w 599510"/>
                <a:gd name="connsiteY8" fmla="*/ 588169 h 592931"/>
                <a:gd name="connsiteX9" fmla="*/ 358872 w 599510"/>
                <a:gd name="connsiteY9" fmla="*/ 481012 h 592931"/>
                <a:gd name="connsiteX10" fmla="*/ 492222 w 599510"/>
                <a:gd name="connsiteY10" fmla="*/ 307181 h 592931"/>
                <a:gd name="connsiteX11" fmla="*/ 301722 w 599510"/>
                <a:gd name="connsiteY11" fmla="*/ 119062 h 592931"/>
                <a:gd name="connsiteX12" fmla="*/ 108841 w 599510"/>
                <a:gd name="connsiteY12" fmla="*/ 316706 h 592931"/>
                <a:gd name="connsiteX13" fmla="*/ 223141 w 599510"/>
                <a:gd name="connsiteY13" fmla="*/ 485775 h 592931"/>
                <a:gd name="connsiteX14" fmla="*/ 223141 w 599510"/>
                <a:gd name="connsiteY14" fmla="*/ 592931 h 592931"/>
                <a:gd name="connsiteX15" fmla="*/ 125510 w 599510"/>
                <a:gd name="connsiteY15" fmla="*/ 590550 h 592931"/>
                <a:gd name="connsiteX0" fmla="*/ 125510 w 595939"/>
                <a:gd name="connsiteY0" fmla="*/ 590550 h 592931"/>
                <a:gd name="connsiteX1" fmla="*/ 123129 w 595939"/>
                <a:gd name="connsiteY1" fmla="*/ 531019 h 592931"/>
                <a:gd name="connsiteX2" fmla="*/ 15972 w 595939"/>
                <a:gd name="connsiteY2" fmla="*/ 173831 h 592931"/>
                <a:gd name="connsiteX3" fmla="*/ 299341 w 595939"/>
                <a:gd name="connsiteY3" fmla="*/ 0 h 592931"/>
                <a:gd name="connsiteX4" fmla="*/ 549373 w 595939"/>
                <a:gd name="connsiteY4" fmla="*/ 133349 h 592931"/>
                <a:gd name="connsiteX5" fmla="*/ 580329 w 595939"/>
                <a:gd name="connsiteY5" fmla="*/ 407194 h 592931"/>
                <a:gd name="connsiteX6" fmla="*/ 461266 w 595939"/>
                <a:gd name="connsiteY6" fmla="*/ 557212 h 592931"/>
                <a:gd name="connsiteX7" fmla="*/ 461266 w 595939"/>
                <a:gd name="connsiteY7" fmla="*/ 588169 h 592931"/>
                <a:gd name="connsiteX8" fmla="*/ 358872 w 595939"/>
                <a:gd name="connsiteY8" fmla="*/ 588169 h 592931"/>
                <a:gd name="connsiteX9" fmla="*/ 358872 w 595939"/>
                <a:gd name="connsiteY9" fmla="*/ 481012 h 592931"/>
                <a:gd name="connsiteX10" fmla="*/ 492222 w 595939"/>
                <a:gd name="connsiteY10" fmla="*/ 307181 h 592931"/>
                <a:gd name="connsiteX11" fmla="*/ 301722 w 595939"/>
                <a:gd name="connsiteY11" fmla="*/ 119062 h 592931"/>
                <a:gd name="connsiteX12" fmla="*/ 108841 w 595939"/>
                <a:gd name="connsiteY12" fmla="*/ 316706 h 592931"/>
                <a:gd name="connsiteX13" fmla="*/ 223141 w 595939"/>
                <a:gd name="connsiteY13" fmla="*/ 485775 h 592931"/>
                <a:gd name="connsiteX14" fmla="*/ 223141 w 595939"/>
                <a:gd name="connsiteY14" fmla="*/ 592931 h 592931"/>
                <a:gd name="connsiteX15" fmla="*/ 125510 w 595939"/>
                <a:gd name="connsiteY15" fmla="*/ 590550 h 592931"/>
                <a:gd name="connsiteX0" fmla="*/ 125510 w 595939"/>
                <a:gd name="connsiteY0" fmla="*/ 590550 h 592931"/>
                <a:gd name="connsiteX1" fmla="*/ 123129 w 595939"/>
                <a:gd name="connsiteY1" fmla="*/ 531019 h 592931"/>
                <a:gd name="connsiteX2" fmla="*/ 15972 w 595939"/>
                <a:gd name="connsiteY2" fmla="*/ 173831 h 592931"/>
                <a:gd name="connsiteX3" fmla="*/ 299341 w 595939"/>
                <a:gd name="connsiteY3" fmla="*/ 0 h 592931"/>
                <a:gd name="connsiteX4" fmla="*/ 549373 w 595939"/>
                <a:gd name="connsiteY4" fmla="*/ 133349 h 592931"/>
                <a:gd name="connsiteX5" fmla="*/ 580329 w 595939"/>
                <a:gd name="connsiteY5" fmla="*/ 407194 h 592931"/>
                <a:gd name="connsiteX6" fmla="*/ 461266 w 595939"/>
                <a:gd name="connsiteY6" fmla="*/ 557212 h 592931"/>
                <a:gd name="connsiteX7" fmla="*/ 461266 w 595939"/>
                <a:gd name="connsiteY7" fmla="*/ 588169 h 592931"/>
                <a:gd name="connsiteX8" fmla="*/ 358872 w 595939"/>
                <a:gd name="connsiteY8" fmla="*/ 588169 h 592931"/>
                <a:gd name="connsiteX9" fmla="*/ 358872 w 595939"/>
                <a:gd name="connsiteY9" fmla="*/ 481012 h 592931"/>
                <a:gd name="connsiteX10" fmla="*/ 492222 w 595939"/>
                <a:gd name="connsiteY10" fmla="*/ 307181 h 592931"/>
                <a:gd name="connsiteX11" fmla="*/ 301722 w 595939"/>
                <a:gd name="connsiteY11" fmla="*/ 119062 h 592931"/>
                <a:gd name="connsiteX12" fmla="*/ 108841 w 595939"/>
                <a:gd name="connsiteY12" fmla="*/ 316706 h 592931"/>
                <a:gd name="connsiteX13" fmla="*/ 223141 w 595939"/>
                <a:gd name="connsiteY13" fmla="*/ 485775 h 592931"/>
                <a:gd name="connsiteX14" fmla="*/ 223141 w 595939"/>
                <a:gd name="connsiteY14" fmla="*/ 592931 h 592931"/>
                <a:gd name="connsiteX15" fmla="*/ 125510 w 595939"/>
                <a:gd name="connsiteY15" fmla="*/ 590550 h 592931"/>
                <a:gd name="connsiteX0" fmla="*/ 125510 w 553955"/>
                <a:gd name="connsiteY0" fmla="*/ 590550 h 592931"/>
                <a:gd name="connsiteX1" fmla="*/ 123129 w 553955"/>
                <a:gd name="connsiteY1" fmla="*/ 531019 h 592931"/>
                <a:gd name="connsiteX2" fmla="*/ 15972 w 553955"/>
                <a:gd name="connsiteY2" fmla="*/ 173831 h 592931"/>
                <a:gd name="connsiteX3" fmla="*/ 299341 w 553955"/>
                <a:gd name="connsiteY3" fmla="*/ 0 h 592931"/>
                <a:gd name="connsiteX4" fmla="*/ 549373 w 553955"/>
                <a:gd name="connsiteY4" fmla="*/ 133349 h 592931"/>
                <a:gd name="connsiteX5" fmla="*/ 461266 w 553955"/>
                <a:gd name="connsiteY5" fmla="*/ 557212 h 592931"/>
                <a:gd name="connsiteX6" fmla="*/ 461266 w 553955"/>
                <a:gd name="connsiteY6" fmla="*/ 588169 h 592931"/>
                <a:gd name="connsiteX7" fmla="*/ 358872 w 553955"/>
                <a:gd name="connsiteY7" fmla="*/ 588169 h 592931"/>
                <a:gd name="connsiteX8" fmla="*/ 358872 w 553955"/>
                <a:gd name="connsiteY8" fmla="*/ 481012 h 592931"/>
                <a:gd name="connsiteX9" fmla="*/ 492222 w 553955"/>
                <a:gd name="connsiteY9" fmla="*/ 307181 h 592931"/>
                <a:gd name="connsiteX10" fmla="*/ 301722 w 553955"/>
                <a:gd name="connsiteY10" fmla="*/ 119062 h 592931"/>
                <a:gd name="connsiteX11" fmla="*/ 108841 w 553955"/>
                <a:gd name="connsiteY11" fmla="*/ 316706 h 592931"/>
                <a:gd name="connsiteX12" fmla="*/ 223141 w 553955"/>
                <a:gd name="connsiteY12" fmla="*/ 485775 h 592931"/>
                <a:gd name="connsiteX13" fmla="*/ 223141 w 553955"/>
                <a:gd name="connsiteY13" fmla="*/ 592931 h 592931"/>
                <a:gd name="connsiteX14" fmla="*/ 125510 w 553955"/>
                <a:gd name="connsiteY14" fmla="*/ 590550 h 592931"/>
                <a:gd name="connsiteX0" fmla="*/ 125510 w 596292"/>
                <a:gd name="connsiteY0" fmla="*/ 590550 h 592931"/>
                <a:gd name="connsiteX1" fmla="*/ 123129 w 596292"/>
                <a:gd name="connsiteY1" fmla="*/ 531019 h 592931"/>
                <a:gd name="connsiteX2" fmla="*/ 15972 w 596292"/>
                <a:gd name="connsiteY2" fmla="*/ 173831 h 592931"/>
                <a:gd name="connsiteX3" fmla="*/ 299341 w 596292"/>
                <a:gd name="connsiteY3" fmla="*/ 0 h 592931"/>
                <a:gd name="connsiteX4" fmla="*/ 549373 w 596292"/>
                <a:gd name="connsiteY4" fmla="*/ 133349 h 592931"/>
                <a:gd name="connsiteX5" fmla="*/ 461266 w 596292"/>
                <a:gd name="connsiteY5" fmla="*/ 557212 h 592931"/>
                <a:gd name="connsiteX6" fmla="*/ 461266 w 596292"/>
                <a:gd name="connsiteY6" fmla="*/ 588169 h 592931"/>
                <a:gd name="connsiteX7" fmla="*/ 358872 w 596292"/>
                <a:gd name="connsiteY7" fmla="*/ 588169 h 592931"/>
                <a:gd name="connsiteX8" fmla="*/ 358872 w 596292"/>
                <a:gd name="connsiteY8" fmla="*/ 481012 h 592931"/>
                <a:gd name="connsiteX9" fmla="*/ 492222 w 596292"/>
                <a:gd name="connsiteY9" fmla="*/ 307181 h 592931"/>
                <a:gd name="connsiteX10" fmla="*/ 301722 w 596292"/>
                <a:gd name="connsiteY10" fmla="*/ 119062 h 592931"/>
                <a:gd name="connsiteX11" fmla="*/ 108841 w 596292"/>
                <a:gd name="connsiteY11" fmla="*/ 316706 h 592931"/>
                <a:gd name="connsiteX12" fmla="*/ 223141 w 596292"/>
                <a:gd name="connsiteY12" fmla="*/ 485775 h 592931"/>
                <a:gd name="connsiteX13" fmla="*/ 223141 w 596292"/>
                <a:gd name="connsiteY13" fmla="*/ 592931 h 592931"/>
                <a:gd name="connsiteX14" fmla="*/ 125510 w 596292"/>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58872 w 602358"/>
                <a:gd name="connsiteY8" fmla="*/ 48101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11957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50 h 590550"/>
                <a:gd name="connsiteX1" fmla="*/ 123129 w 602358"/>
                <a:gd name="connsiteY1" fmla="*/ 531019 h 590550"/>
                <a:gd name="connsiteX2" fmla="*/ 15972 w 602358"/>
                <a:gd name="connsiteY2" fmla="*/ 173831 h 590550"/>
                <a:gd name="connsiteX3" fmla="*/ 299341 w 602358"/>
                <a:gd name="connsiteY3" fmla="*/ 0 h 590550"/>
                <a:gd name="connsiteX4" fmla="*/ 549373 w 602358"/>
                <a:gd name="connsiteY4" fmla="*/ 133349 h 590550"/>
                <a:gd name="connsiteX5" fmla="*/ 461266 w 602358"/>
                <a:gd name="connsiteY5" fmla="*/ 557212 h 590550"/>
                <a:gd name="connsiteX6" fmla="*/ 461266 w 602358"/>
                <a:gd name="connsiteY6" fmla="*/ 588169 h 590550"/>
                <a:gd name="connsiteX7" fmla="*/ 358872 w 602358"/>
                <a:gd name="connsiteY7" fmla="*/ 588169 h 590550"/>
                <a:gd name="connsiteX8" fmla="*/ 368397 w 602358"/>
                <a:gd name="connsiteY8" fmla="*/ 500062 h 590550"/>
                <a:gd name="connsiteX9" fmla="*/ 492222 w 602358"/>
                <a:gd name="connsiteY9" fmla="*/ 307181 h 590550"/>
                <a:gd name="connsiteX10" fmla="*/ 304103 w 602358"/>
                <a:gd name="connsiteY10" fmla="*/ 102393 h 590550"/>
                <a:gd name="connsiteX11" fmla="*/ 108841 w 602358"/>
                <a:gd name="connsiteY11" fmla="*/ 316706 h 590550"/>
                <a:gd name="connsiteX12" fmla="*/ 215997 w 602358"/>
                <a:gd name="connsiteY12" fmla="*/ 495300 h 590550"/>
                <a:gd name="connsiteX13" fmla="*/ 223141 w 602358"/>
                <a:gd name="connsiteY13" fmla="*/ 583406 h 590550"/>
                <a:gd name="connsiteX14" fmla="*/ 125510 w 602358"/>
                <a:gd name="connsiteY14" fmla="*/ 590550 h 590550"/>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0760 w 602358"/>
                <a:gd name="connsiteY13" fmla="*/ 592931 h 592931"/>
                <a:gd name="connsiteX14" fmla="*/ 125510 w 602358"/>
                <a:gd name="connsiteY14" fmla="*/ 590550 h 592931"/>
                <a:gd name="connsiteX0" fmla="*/ 125510 w 602358"/>
                <a:gd name="connsiteY0" fmla="*/ 590550 h 590550"/>
                <a:gd name="connsiteX1" fmla="*/ 123129 w 602358"/>
                <a:gd name="connsiteY1" fmla="*/ 531019 h 590550"/>
                <a:gd name="connsiteX2" fmla="*/ 15972 w 602358"/>
                <a:gd name="connsiteY2" fmla="*/ 173831 h 590550"/>
                <a:gd name="connsiteX3" fmla="*/ 299341 w 602358"/>
                <a:gd name="connsiteY3" fmla="*/ 0 h 590550"/>
                <a:gd name="connsiteX4" fmla="*/ 549373 w 602358"/>
                <a:gd name="connsiteY4" fmla="*/ 133349 h 590550"/>
                <a:gd name="connsiteX5" fmla="*/ 461266 w 602358"/>
                <a:gd name="connsiteY5" fmla="*/ 557212 h 590550"/>
                <a:gd name="connsiteX6" fmla="*/ 461266 w 602358"/>
                <a:gd name="connsiteY6" fmla="*/ 588169 h 590550"/>
                <a:gd name="connsiteX7" fmla="*/ 358872 w 602358"/>
                <a:gd name="connsiteY7" fmla="*/ 588169 h 590550"/>
                <a:gd name="connsiteX8" fmla="*/ 368397 w 602358"/>
                <a:gd name="connsiteY8" fmla="*/ 500062 h 590550"/>
                <a:gd name="connsiteX9" fmla="*/ 492222 w 602358"/>
                <a:gd name="connsiteY9" fmla="*/ 307181 h 590550"/>
                <a:gd name="connsiteX10" fmla="*/ 304103 w 602358"/>
                <a:gd name="connsiteY10" fmla="*/ 102393 h 590550"/>
                <a:gd name="connsiteX11" fmla="*/ 108841 w 602358"/>
                <a:gd name="connsiteY11" fmla="*/ 316706 h 590550"/>
                <a:gd name="connsiteX12" fmla="*/ 215997 w 602358"/>
                <a:gd name="connsiteY12" fmla="*/ 495300 h 590550"/>
                <a:gd name="connsiteX13" fmla="*/ 223141 w 602358"/>
                <a:gd name="connsiteY13" fmla="*/ 585787 h 590550"/>
                <a:gd name="connsiteX14" fmla="*/ 125510 w 602358"/>
                <a:gd name="connsiteY14" fmla="*/ 590550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2358" h="590550">
                  <a:moveTo>
                    <a:pt x="125510" y="590550"/>
                  </a:moveTo>
                  <a:cubicBezTo>
                    <a:pt x="124716" y="570706"/>
                    <a:pt x="123923" y="550863"/>
                    <a:pt x="123129" y="531019"/>
                  </a:cubicBezTo>
                  <a:cubicBezTo>
                    <a:pt x="42166" y="507206"/>
                    <a:pt x="-34034" y="338138"/>
                    <a:pt x="15972" y="173831"/>
                  </a:cubicBezTo>
                  <a:cubicBezTo>
                    <a:pt x="77090" y="44450"/>
                    <a:pt x="178691" y="3174"/>
                    <a:pt x="299341" y="0"/>
                  </a:cubicBezTo>
                  <a:cubicBezTo>
                    <a:pt x="439835" y="7937"/>
                    <a:pt x="499366" y="58737"/>
                    <a:pt x="549373" y="133349"/>
                  </a:cubicBezTo>
                  <a:cubicBezTo>
                    <a:pt x="688279" y="373856"/>
                    <a:pt x="516432" y="512365"/>
                    <a:pt x="461266" y="557212"/>
                  </a:cubicBezTo>
                  <a:lnTo>
                    <a:pt x="461266" y="588169"/>
                  </a:lnTo>
                  <a:lnTo>
                    <a:pt x="358872" y="588169"/>
                  </a:lnTo>
                  <a:lnTo>
                    <a:pt x="368397" y="500062"/>
                  </a:lnTo>
                  <a:cubicBezTo>
                    <a:pt x="440628" y="454818"/>
                    <a:pt x="486666" y="392906"/>
                    <a:pt x="492222" y="307181"/>
                  </a:cubicBezTo>
                  <a:cubicBezTo>
                    <a:pt x="483490" y="175419"/>
                    <a:pt x="384272" y="107949"/>
                    <a:pt x="304103" y="102393"/>
                  </a:cubicBezTo>
                  <a:cubicBezTo>
                    <a:pt x="172341" y="111125"/>
                    <a:pt x="116778" y="186531"/>
                    <a:pt x="108841" y="316706"/>
                  </a:cubicBezTo>
                  <a:cubicBezTo>
                    <a:pt x="113603" y="434975"/>
                    <a:pt x="175515" y="460375"/>
                    <a:pt x="215997" y="495300"/>
                  </a:cubicBezTo>
                  <a:lnTo>
                    <a:pt x="223141" y="585787"/>
                  </a:lnTo>
                  <a:lnTo>
                    <a:pt x="125510" y="59055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4" name="Freeform 93"/>
            <p:cNvSpPr/>
            <p:nvPr/>
          </p:nvSpPr>
          <p:spPr>
            <a:xfrm>
              <a:off x="4567238" y="5510213"/>
              <a:ext cx="346491" cy="271461"/>
            </a:xfrm>
            <a:custGeom>
              <a:avLst/>
              <a:gdLst>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52411"/>
                <a:gd name="connsiteX1" fmla="*/ 345281 w 345281"/>
                <a:gd name="connsiteY1" fmla="*/ 0 h 252411"/>
                <a:gd name="connsiteX2" fmla="*/ 321468 w 345281"/>
                <a:gd name="connsiteY2" fmla="*/ 107156 h 252411"/>
                <a:gd name="connsiteX3" fmla="*/ 335756 w 345281"/>
                <a:gd name="connsiteY3" fmla="*/ 204787 h 252411"/>
                <a:gd name="connsiteX4" fmla="*/ 164306 w 345281"/>
                <a:gd name="connsiteY4" fmla="*/ 252411 h 252411"/>
                <a:gd name="connsiteX5" fmla="*/ 11906 w 345281"/>
                <a:gd name="connsiteY5" fmla="*/ 200025 h 252411"/>
                <a:gd name="connsiteX6" fmla="*/ 38100 w 345281"/>
                <a:gd name="connsiteY6" fmla="*/ 95250 h 252411"/>
                <a:gd name="connsiteX7" fmla="*/ 0 w 345281"/>
                <a:gd name="connsiteY7" fmla="*/ 0 h 252411"/>
                <a:gd name="connsiteX0" fmla="*/ 0 w 345281"/>
                <a:gd name="connsiteY0" fmla="*/ 0 h 252595"/>
                <a:gd name="connsiteX1" fmla="*/ 345281 w 345281"/>
                <a:gd name="connsiteY1" fmla="*/ 0 h 252595"/>
                <a:gd name="connsiteX2" fmla="*/ 321468 w 345281"/>
                <a:gd name="connsiteY2" fmla="*/ 107156 h 252595"/>
                <a:gd name="connsiteX3" fmla="*/ 335756 w 345281"/>
                <a:gd name="connsiteY3" fmla="*/ 204787 h 252595"/>
                <a:gd name="connsiteX4" fmla="*/ 164306 w 345281"/>
                <a:gd name="connsiteY4" fmla="*/ 252411 h 252595"/>
                <a:gd name="connsiteX5" fmla="*/ 11906 w 345281"/>
                <a:gd name="connsiteY5" fmla="*/ 200025 h 252595"/>
                <a:gd name="connsiteX6" fmla="*/ 38100 w 345281"/>
                <a:gd name="connsiteY6" fmla="*/ 95250 h 252595"/>
                <a:gd name="connsiteX7" fmla="*/ 0 w 345281"/>
                <a:gd name="connsiteY7" fmla="*/ 0 h 252595"/>
                <a:gd name="connsiteX0" fmla="*/ 0 w 345281"/>
                <a:gd name="connsiteY0" fmla="*/ 0 h 271527"/>
                <a:gd name="connsiteX1" fmla="*/ 345281 w 345281"/>
                <a:gd name="connsiteY1" fmla="*/ 0 h 271527"/>
                <a:gd name="connsiteX2" fmla="*/ 321468 w 345281"/>
                <a:gd name="connsiteY2" fmla="*/ 107156 h 271527"/>
                <a:gd name="connsiteX3" fmla="*/ 335756 w 345281"/>
                <a:gd name="connsiteY3" fmla="*/ 204787 h 271527"/>
                <a:gd name="connsiteX4" fmla="*/ 171449 w 345281"/>
                <a:gd name="connsiteY4" fmla="*/ 271461 h 271527"/>
                <a:gd name="connsiteX5" fmla="*/ 11906 w 345281"/>
                <a:gd name="connsiteY5" fmla="*/ 200025 h 271527"/>
                <a:gd name="connsiteX6" fmla="*/ 38100 w 345281"/>
                <a:gd name="connsiteY6" fmla="*/ 95250 h 271527"/>
                <a:gd name="connsiteX7" fmla="*/ 0 w 345281"/>
                <a:gd name="connsiteY7" fmla="*/ 0 h 271527"/>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6941"/>
                <a:gd name="connsiteY0" fmla="*/ 0 h 271461"/>
                <a:gd name="connsiteX1" fmla="*/ 345281 w 346941"/>
                <a:gd name="connsiteY1" fmla="*/ 0 h 271461"/>
                <a:gd name="connsiteX2" fmla="*/ 321468 w 346941"/>
                <a:gd name="connsiteY2" fmla="*/ 107156 h 271461"/>
                <a:gd name="connsiteX3" fmla="*/ 335756 w 346941"/>
                <a:gd name="connsiteY3" fmla="*/ 204787 h 271461"/>
                <a:gd name="connsiteX4" fmla="*/ 171449 w 346941"/>
                <a:gd name="connsiteY4" fmla="*/ 271461 h 271461"/>
                <a:gd name="connsiteX5" fmla="*/ 11906 w 346941"/>
                <a:gd name="connsiteY5" fmla="*/ 200025 h 271461"/>
                <a:gd name="connsiteX6" fmla="*/ 38100 w 346941"/>
                <a:gd name="connsiteY6" fmla="*/ 95250 h 271461"/>
                <a:gd name="connsiteX7" fmla="*/ 0 w 346941"/>
                <a:gd name="connsiteY7" fmla="*/ 0 h 271461"/>
                <a:gd name="connsiteX0" fmla="*/ 0 w 346491"/>
                <a:gd name="connsiteY0" fmla="*/ 0 h 271461"/>
                <a:gd name="connsiteX1" fmla="*/ 345281 w 346491"/>
                <a:gd name="connsiteY1" fmla="*/ 0 h 271461"/>
                <a:gd name="connsiteX2" fmla="*/ 314324 w 346491"/>
                <a:gd name="connsiteY2" fmla="*/ 100012 h 271461"/>
                <a:gd name="connsiteX3" fmla="*/ 335756 w 346491"/>
                <a:gd name="connsiteY3" fmla="*/ 204787 h 271461"/>
                <a:gd name="connsiteX4" fmla="*/ 171449 w 346491"/>
                <a:gd name="connsiteY4" fmla="*/ 271461 h 271461"/>
                <a:gd name="connsiteX5" fmla="*/ 11906 w 346491"/>
                <a:gd name="connsiteY5" fmla="*/ 200025 h 271461"/>
                <a:gd name="connsiteX6" fmla="*/ 38100 w 346491"/>
                <a:gd name="connsiteY6" fmla="*/ 95250 h 271461"/>
                <a:gd name="connsiteX7" fmla="*/ 0 w 346491"/>
                <a:gd name="connsiteY7" fmla="*/ 0 h 27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491" h="271461">
                  <a:moveTo>
                    <a:pt x="0" y="0"/>
                  </a:moveTo>
                  <a:lnTo>
                    <a:pt x="345281" y="0"/>
                  </a:lnTo>
                  <a:cubicBezTo>
                    <a:pt x="351630" y="45244"/>
                    <a:pt x="331787" y="71436"/>
                    <a:pt x="314324" y="100012"/>
                  </a:cubicBezTo>
                  <a:cubicBezTo>
                    <a:pt x="330993" y="125412"/>
                    <a:pt x="352425" y="167481"/>
                    <a:pt x="335756" y="204787"/>
                  </a:cubicBezTo>
                  <a:cubicBezTo>
                    <a:pt x="283369" y="236537"/>
                    <a:pt x="223837" y="263523"/>
                    <a:pt x="171449" y="271461"/>
                  </a:cubicBezTo>
                  <a:cubicBezTo>
                    <a:pt x="111124" y="265906"/>
                    <a:pt x="69850" y="246062"/>
                    <a:pt x="11906" y="200025"/>
                  </a:cubicBezTo>
                  <a:cubicBezTo>
                    <a:pt x="3968" y="160338"/>
                    <a:pt x="5556" y="130175"/>
                    <a:pt x="38100" y="95250"/>
                  </a:cubicBezTo>
                  <a:cubicBezTo>
                    <a:pt x="20638" y="70644"/>
                    <a:pt x="3175" y="60325"/>
                    <a:pt x="0" y="0"/>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5" name="Rounded Rectangle 94"/>
            <p:cNvSpPr/>
            <p:nvPr/>
          </p:nvSpPr>
          <p:spPr>
            <a:xfrm>
              <a:off x="4698201" y="4767262"/>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6" name="Rounded Rectangle 95"/>
            <p:cNvSpPr/>
            <p:nvPr/>
          </p:nvSpPr>
          <p:spPr>
            <a:xfrm rot="2620869">
              <a:off x="5017892" y="4912519"/>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7" name="Rounded Rectangle 96"/>
            <p:cNvSpPr/>
            <p:nvPr/>
          </p:nvSpPr>
          <p:spPr>
            <a:xfrm rot="6417779">
              <a:off x="5094491" y="5261143"/>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8" name="Rounded Rectangle 97"/>
            <p:cNvSpPr/>
            <p:nvPr/>
          </p:nvSpPr>
          <p:spPr>
            <a:xfrm rot="18979131" flipH="1">
              <a:off x="4378730" y="4919661"/>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9" name="Rounded Rectangle 98"/>
            <p:cNvSpPr/>
            <p:nvPr/>
          </p:nvSpPr>
          <p:spPr>
            <a:xfrm rot="15182221" flipH="1">
              <a:off x="4311439" y="5261143"/>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55" name="Picture 4"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0384" y="5522976"/>
            <a:ext cx="2125362" cy="1335024"/>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p:cNvSpPr txBox="1"/>
          <p:nvPr/>
        </p:nvSpPr>
        <p:spPr>
          <a:xfrm>
            <a:off x="1714795" y="1196353"/>
            <a:ext cx="4215384" cy="523220"/>
          </a:xfrm>
          <a:prstGeom prst="rect">
            <a:avLst/>
          </a:prstGeom>
          <a:noFill/>
        </p:spPr>
        <p:txBody>
          <a:bodyPr wrap="square" rtlCol="0">
            <a:spAutoFit/>
          </a:bodyPr>
          <a:lstStyle/>
          <a:p>
            <a:r>
              <a:rPr lang="en-US" sz="2400" dirty="0" err="1" smtClean="0"/>
              <a:t>Thông</a:t>
            </a:r>
            <a:r>
              <a:rPr lang="en-US" sz="2400" dirty="0" smtClean="0"/>
              <a:t> tin </a:t>
            </a:r>
            <a:r>
              <a:rPr lang="en-US" sz="2400" dirty="0" err="1" smtClean="0"/>
              <a:t>khách</a:t>
            </a:r>
            <a:r>
              <a:rPr lang="en-US" sz="2400" dirty="0" smtClean="0"/>
              <a:t> </a:t>
            </a:r>
            <a:r>
              <a:rPr lang="en-US" sz="2400" dirty="0" err="1" smtClean="0"/>
              <a:t>hàng</a:t>
            </a:r>
            <a:r>
              <a:rPr lang="en-US" sz="2800" dirty="0" smtClean="0"/>
              <a:t>:</a:t>
            </a:r>
            <a:endParaRPr lang="en-US" sz="2800" dirty="0"/>
          </a:p>
        </p:txBody>
      </p:sp>
      <p:sp>
        <p:nvSpPr>
          <p:cNvPr id="5" name="TextBox 4"/>
          <p:cNvSpPr txBox="1"/>
          <p:nvPr/>
        </p:nvSpPr>
        <p:spPr>
          <a:xfrm>
            <a:off x="1558152" y="1814818"/>
            <a:ext cx="6011885" cy="1200329"/>
          </a:xfrm>
          <a:prstGeom prst="rect">
            <a:avLst/>
          </a:prstGeom>
          <a:noFill/>
        </p:spPr>
        <p:txBody>
          <a:bodyPr wrap="square" rtlCol="0">
            <a:spAutoFit/>
          </a:bodyPr>
          <a:lstStyle/>
          <a:p>
            <a:r>
              <a:rPr lang="en-GB" dirty="0"/>
              <a:t> - </a:t>
            </a:r>
            <a:r>
              <a:rPr lang="en-GB" dirty="0" err="1"/>
              <a:t>Tên</a:t>
            </a:r>
            <a:r>
              <a:rPr lang="en-GB" dirty="0"/>
              <a:t> </a:t>
            </a:r>
            <a:r>
              <a:rPr lang="en-GB" dirty="0" err="1"/>
              <a:t>khách</a:t>
            </a:r>
            <a:r>
              <a:rPr lang="en-GB" dirty="0"/>
              <a:t> </a:t>
            </a:r>
            <a:r>
              <a:rPr lang="en-GB" dirty="0" err="1"/>
              <a:t>hàng</a:t>
            </a:r>
            <a:r>
              <a:rPr lang="en-GB" dirty="0"/>
              <a:t>: </a:t>
            </a:r>
            <a:r>
              <a:rPr lang="en-GB" dirty="0" err="1"/>
              <a:t>Nhà</a:t>
            </a:r>
            <a:r>
              <a:rPr lang="en-GB" dirty="0"/>
              <a:t> </a:t>
            </a:r>
            <a:r>
              <a:rPr lang="en-GB" dirty="0" err="1"/>
              <a:t>sách</a:t>
            </a:r>
            <a:r>
              <a:rPr lang="en-GB" dirty="0"/>
              <a:t> </a:t>
            </a:r>
            <a:r>
              <a:rPr lang="en-GB" dirty="0" err="1"/>
              <a:t>Phương</a:t>
            </a:r>
            <a:r>
              <a:rPr lang="en-GB" dirty="0"/>
              <a:t> Nam</a:t>
            </a:r>
            <a:br>
              <a:rPr lang="en-GB" dirty="0"/>
            </a:br>
            <a:r>
              <a:rPr lang="en-GB" dirty="0"/>
              <a:t> </a:t>
            </a:r>
            <a:r>
              <a:rPr lang="en-GB" dirty="0" smtClean="0"/>
              <a:t>- </a:t>
            </a:r>
            <a:r>
              <a:rPr lang="en-GB" dirty="0" err="1"/>
              <a:t>Địa</a:t>
            </a:r>
            <a:r>
              <a:rPr lang="en-GB" dirty="0"/>
              <a:t> </a:t>
            </a:r>
            <a:r>
              <a:rPr lang="en-GB" dirty="0" err="1" smtClean="0"/>
              <a:t>chỉ</a:t>
            </a:r>
            <a:r>
              <a:rPr lang="en-GB" dirty="0" smtClean="0"/>
              <a:t>: </a:t>
            </a:r>
            <a:r>
              <a:rPr lang="en-GB" dirty="0"/>
              <a:t>306 </a:t>
            </a:r>
            <a:r>
              <a:rPr lang="en-GB" dirty="0" err="1"/>
              <a:t>Hồ</a:t>
            </a:r>
            <a:r>
              <a:rPr lang="en-GB" dirty="0"/>
              <a:t> </a:t>
            </a:r>
            <a:r>
              <a:rPr lang="en-GB" dirty="0" err="1"/>
              <a:t>Tùng</a:t>
            </a:r>
            <a:r>
              <a:rPr lang="en-GB" dirty="0"/>
              <a:t> </a:t>
            </a:r>
            <a:r>
              <a:rPr lang="en-GB" dirty="0" err="1"/>
              <a:t>Mậu</a:t>
            </a:r>
            <a:r>
              <a:rPr lang="en-GB" dirty="0"/>
              <a:t> – Nam </a:t>
            </a:r>
            <a:r>
              <a:rPr lang="en-GB" dirty="0" err="1"/>
              <a:t>Từ</a:t>
            </a:r>
            <a:r>
              <a:rPr lang="en-GB" dirty="0"/>
              <a:t> </a:t>
            </a:r>
            <a:r>
              <a:rPr lang="en-GB" dirty="0" err="1"/>
              <a:t>Liêm</a:t>
            </a:r>
            <a:r>
              <a:rPr lang="en-GB" dirty="0"/>
              <a:t> – </a:t>
            </a:r>
            <a:r>
              <a:rPr lang="en-GB" dirty="0" err="1"/>
              <a:t>Hà</a:t>
            </a:r>
            <a:r>
              <a:rPr lang="en-GB" dirty="0"/>
              <a:t> </a:t>
            </a:r>
            <a:r>
              <a:rPr lang="en-GB" dirty="0" err="1"/>
              <a:t>Nội</a:t>
            </a:r>
            <a:endParaRPr lang="en-US" dirty="0"/>
          </a:p>
          <a:p>
            <a:r>
              <a:rPr lang="en-GB" dirty="0"/>
              <a:t> </a:t>
            </a:r>
            <a:r>
              <a:rPr lang="en-GB" dirty="0" smtClean="0"/>
              <a:t>- </a:t>
            </a:r>
            <a:r>
              <a:rPr lang="en-GB" dirty="0"/>
              <a:t>Email </a:t>
            </a:r>
            <a:r>
              <a:rPr lang="en-GB" dirty="0" smtClean="0"/>
              <a:t> </a:t>
            </a:r>
            <a:r>
              <a:rPr lang="en-GB" dirty="0"/>
              <a:t>: </a:t>
            </a:r>
            <a:r>
              <a:rPr lang="en-GB" u="sng" dirty="0">
                <a:hlinkClick r:id="rId3"/>
              </a:rPr>
              <a:t>phuongnambookstore@gmail.com</a:t>
            </a:r>
            <a:endParaRPr lang="en-US" dirty="0"/>
          </a:p>
          <a:p>
            <a:r>
              <a:rPr lang="en-GB" dirty="0"/>
              <a:t> </a:t>
            </a:r>
            <a:r>
              <a:rPr lang="en-GB" dirty="0" smtClean="0"/>
              <a:t>- </a:t>
            </a:r>
            <a:r>
              <a:rPr lang="en-GB" dirty="0" err="1"/>
              <a:t>Số</a:t>
            </a:r>
            <a:r>
              <a:rPr lang="en-GB" dirty="0"/>
              <a:t> </a:t>
            </a:r>
            <a:r>
              <a:rPr lang="en-GB" dirty="0" err="1"/>
              <a:t>điện</a:t>
            </a:r>
            <a:r>
              <a:rPr lang="en-GB" dirty="0"/>
              <a:t> </a:t>
            </a:r>
            <a:r>
              <a:rPr lang="en-GB" dirty="0" err="1"/>
              <a:t>thoại</a:t>
            </a:r>
            <a:r>
              <a:rPr lang="en-GB" dirty="0"/>
              <a:t>    : 0123456789</a:t>
            </a:r>
            <a:endParaRPr lang="en-US" dirty="0"/>
          </a:p>
        </p:txBody>
      </p:sp>
      <p:sp>
        <p:nvSpPr>
          <p:cNvPr id="14" name="5-Point Star 13"/>
          <p:cNvSpPr/>
          <p:nvPr/>
        </p:nvSpPr>
        <p:spPr bwMode="auto">
          <a:xfrm>
            <a:off x="1080630" y="3124877"/>
            <a:ext cx="445856" cy="450427"/>
          </a:xfrm>
          <a:prstGeom prst="star5">
            <a:avLst>
              <a:gd name="adj" fmla="val 26056"/>
              <a:gd name="hf" fmla="val 105146"/>
              <a:gd name="vf" fmla="val 1105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TextBox 14"/>
          <p:cNvSpPr txBox="1"/>
          <p:nvPr/>
        </p:nvSpPr>
        <p:spPr>
          <a:xfrm>
            <a:off x="1714795" y="3110392"/>
            <a:ext cx="4215384" cy="461665"/>
          </a:xfrm>
          <a:prstGeom prst="rect">
            <a:avLst/>
          </a:prstGeom>
          <a:noFill/>
        </p:spPr>
        <p:txBody>
          <a:bodyPr wrap="square" rtlCol="0">
            <a:spAutoFit/>
          </a:bodyPr>
          <a:lstStyle/>
          <a:p>
            <a:r>
              <a:rPr lang="en-US" sz="2400" dirty="0" err="1" smtClean="0"/>
              <a:t>Phân</a:t>
            </a:r>
            <a:r>
              <a:rPr lang="en-US" sz="2400" dirty="0" smtClean="0"/>
              <a:t> </a:t>
            </a:r>
            <a:r>
              <a:rPr lang="en-US" sz="2400" dirty="0" err="1" smtClean="0"/>
              <a:t>tích</a:t>
            </a:r>
            <a:r>
              <a:rPr lang="en-US" sz="2400" dirty="0" smtClean="0"/>
              <a:t> </a:t>
            </a:r>
            <a:r>
              <a:rPr lang="en-US" sz="2400" dirty="0" err="1" smtClean="0"/>
              <a:t>yêu</a:t>
            </a:r>
            <a:r>
              <a:rPr lang="en-US" sz="2400" dirty="0" smtClean="0"/>
              <a:t> </a:t>
            </a:r>
            <a:r>
              <a:rPr lang="en-US" sz="2400" dirty="0" err="1" smtClean="0"/>
              <a:t>cầu</a:t>
            </a:r>
            <a:r>
              <a:rPr lang="en-US" sz="2400" dirty="0" smtClean="0"/>
              <a:t>:</a:t>
            </a:r>
            <a:endParaRPr lang="en-US" sz="2400" dirty="0"/>
          </a:p>
        </p:txBody>
      </p:sp>
      <p:sp>
        <p:nvSpPr>
          <p:cNvPr id="2" name="TextBox 1"/>
          <p:cNvSpPr txBox="1"/>
          <p:nvPr/>
        </p:nvSpPr>
        <p:spPr>
          <a:xfrm>
            <a:off x="1714795" y="3667302"/>
            <a:ext cx="6675120" cy="2308324"/>
          </a:xfrm>
          <a:prstGeom prst="rect">
            <a:avLst/>
          </a:prstGeom>
          <a:noFill/>
        </p:spPr>
        <p:txBody>
          <a:bodyPr wrap="square" rtlCol="0">
            <a:spAutoFit/>
          </a:bodyPr>
          <a:lstStyle/>
          <a:p>
            <a:r>
              <a:rPr lang="en-GB"/>
              <a:t>Là một cửa hàng kinh doanh sách với mức quy mô trung bình. Mỗi ngày nhà sách có 2 nhân viên bán hàng. Việc quản lí thông tin về sản phẩm và doanh số bán hàng hiện tại chỉ được quản lý trên file exel và trên giấy. Nhà sách vẫn chưa có ứng dụng trên máy tính để quản lý sản phẩm và thông số bán hàng của mình. Vì thế nên việc quản lí thông tin sản phẩm có trong nhà sách đang gặp rất nhiêu khó khăn. Chủ nhà sách có nhu cầu muốn xây dựng một phần mềm trên máy tính để việc quản lí thông tin sản phẩm trở nên dễ dàng hơn.</a:t>
            </a:r>
            <a:endParaRPr lang="en-US" dirty="0"/>
          </a:p>
        </p:txBody>
      </p:sp>
    </p:spTree>
    <p:extLst>
      <p:ext uri="{BB962C8B-B14F-4D97-AF65-F5344CB8AC3E}">
        <p14:creationId xmlns:p14="http://schemas.microsoft.com/office/powerpoint/2010/main" val="2725459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9109" y="0"/>
            <a:ext cx="9905998" cy="1478570"/>
          </a:xfrm>
        </p:spPr>
        <p:txBody>
          <a:bodyPr/>
          <a:lstStyle/>
          <a:p>
            <a:pPr algn="ctr"/>
            <a:r>
              <a:rPr lang="en-US" dirty="0" err="1" smtClean="0"/>
              <a:t>Phân</a:t>
            </a:r>
            <a:r>
              <a:rPr lang="en-US" dirty="0" smtClean="0"/>
              <a:t> </a:t>
            </a:r>
            <a:r>
              <a:rPr lang="en-US" dirty="0" err="1" smtClean="0"/>
              <a:t>tích</a:t>
            </a:r>
            <a:r>
              <a:rPr lang="en-US" dirty="0" smtClean="0"/>
              <a:t> </a:t>
            </a:r>
            <a:r>
              <a:rPr lang="en-US" dirty="0" err="1" smtClean="0"/>
              <a:t>các</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của</a:t>
            </a:r>
            <a:r>
              <a:rPr lang="en-US" dirty="0" smtClean="0"/>
              <a:t> </a:t>
            </a:r>
            <a:r>
              <a:rPr lang="en-US" dirty="0" err="1" smtClean="0"/>
              <a:t>phần</a:t>
            </a:r>
            <a:r>
              <a:rPr lang="en-US" dirty="0" smtClean="0"/>
              <a:t> </a:t>
            </a:r>
            <a:r>
              <a:rPr lang="en-US" dirty="0" err="1" smtClean="0"/>
              <a:t>mềm</a:t>
            </a:r>
            <a:endParaRPr lang="en-US" dirty="0"/>
          </a:p>
        </p:txBody>
      </p:sp>
      <p:pic>
        <p:nvPicPr>
          <p:cNvPr id="6" name="Picture 4"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0384" y="5522976"/>
            <a:ext cx="2125362" cy="133502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1109109" y="1408239"/>
            <a:ext cx="9905999" cy="3541714"/>
          </a:xfrm>
        </p:spPr>
        <p:txBody>
          <a:bodyPr>
            <a:noAutofit/>
          </a:bodyPr>
          <a:lstStyle/>
          <a:p>
            <a:r>
              <a:rPr lang="en-GB" sz="2000" dirty="0" err="1" smtClean="0"/>
              <a:t>Những</a:t>
            </a:r>
            <a:r>
              <a:rPr lang="en-GB" sz="2000" dirty="0"/>
              <a:t> </a:t>
            </a:r>
            <a:r>
              <a:rPr lang="en-GB" sz="2000" dirty="0" err="1" smtClean="0"/>
              <a:t>chức</a:t>
            </a:r>
            <a:r>
              <a:rPr lang="en-GB" sz="2000" dirty="0" smtClean="0"/>
              <a:t> </a:t>
            </a:r>
            <a:r>
              <a:rPr lang="en-GB" sz="2000" dirty="0" err="1" smtClean="0"/>
              <a:t>năng</a:t>
            </a:r>
            <a:r>
              <a:rPr lang="en-GB" sz="2000" dirty="0" smtClean="0"/>
              <a:t> </a:t>
            </a:r>
            <a:r>
              <a:rPr lang="en-GB" sz="2000" dirty="0" err="1" smtClean="0"/>
              <a:t>chính</a:t>
            </a:r>
            <a:r>
              <a:rPr lang="en-GB" sz="2000" dirty="0" smtClean="0"/>
              <a:t> </a:t>
            </a:r>
            <a:r>
              <a:rPr lang="en-GB" sz="2000" dirty="0" err="1" smtClean="0"/>
              <a:t>của</a:t>
            </a:r>
            <a:r>
              <a:rPr lang="en-GB" sz="2000" dirty="0" smtClean="0"/>
              <a:t> </a:t>
            </a:r>
            <a:r>
              <a:rPr lang="en-GB" sz="2000" dirty="0" err="1" smtClean="0"/>
              <a:t>phần</a:t>
            </a:r>
            <a:r>
              <a:rPr lang="en-GB" sz="2000" dirty="0" smtClean="0"/>
              <a:t> </a:t>
            </a:r>
            <a:r>
              <a:rPr lang="en-GB" sz="2000" dirty="0" err="1" smtClean="0"/>
              <a:t>mềm</a:t>
            </a:r>
            <a:r>
              <a:rPr lang="en-GB" sz="2000" dirty="0" smtClean="0"/>
              <a:t>:</a:t>
            </a:r>
          </a:p>
          <a:p>
            <a:r>
              <a:rPr lang="en-GB" sz="2000" dirty="0" smtClean="0"/>
              <a:t>+) </a:t>
            </a:r>
            <a:r>
              <a:rPr lang="en-GB" sz="2000" dirty="0" err="1"/>
              <a:t>Đăng</a:t>
            </a:r>
            <a:r>
              <a:rPr lang="en-GB" sz="2000" dirty="0"/>
              <a:t> </a:t>
            </a:r>
            <a:r>
              <a:rPr lang="en-GB" sz="2000" dirty="0" err="1"/>
              <a:t>nhập</a:t>
            </a:r>
            <a:r>
              <a:rPr lang="en-GB" sz="2000" dirty="0"/>
              <a:t> </a:t>
            </a:r>
            <a:r>
              <a:rPr lang="en-GB" sz="2000" dirty="0" err="1"/>
              <a:t>hệ</a:t>
            </a:r>
            <a:r>
              <a:rPr lang="en-GB" sz="2000" dirty="0"/>
              <a:t> </a:t>
            </a:r>
            <a:r>
              <a:rPr lang="en-GB" sz="2000" dirty="0" err="1"/>
              <a:t>thống</a:t>
            </a:r>
            <a:r>
              <a:rPr lang="en-GB" sz="2000" dirty="0"/>
              <a:t>, </a:t>
            </a:r>
            <a:r>
              <a:rPr lang="en-GB" sz="2000" dirty="0" err="1"/>
              <a:t>phân</a:t>
            </a:r>
            <a:r>
              <a:rPr lang="en-GB" sz="2000" dirty="0"/>
              <a:t> </a:t>
            </a:r>
            <a:r>
              <a:rPr lang="en-GB" sz="2000" dirty="0" err="1"/>
              <a:t>quyền</a:t>
            </a:r>
            <a:r>
              <a:rPr lang="en-GB" sz="2000" dirty="0"/>
              <a:t> </a:t>
            </a:r>
            <a:r>
              <a:rPr lang="en-GB" sz="2000" dirty="0" err="1"/>
              <a:t>người</a:t>
            </a:r>
            <a:r>
              <a:rPr lang="en-GB" sz="2000" dirty="0"/>
              <a:t> </a:t>
            </a:r>
            <a:r>
              <a:rPr lang="en-GB" sz="2000" dirty="0" err="1"/>
              <a:t>dùng</a:t>
            </a:r>
            <a:r>
              <a:rPr lang="en-GB" sz="2000" dirty="0"/>
              <a:t>.</a:t>
            </a:r>
            <a:endParaRPr lang="en-US" sz="2000" dirty="0"/>
          </a:p>
          <a:p>
            <a:r>
              <a:rPr lang="en-GB" sz="2000" dirty="0"/>
              <a:t>+) </a:t>
            </a:r>
            <a:r>
              <a:rPr lang="en-GB" sz="2000" dirty="0" err="1"/>
              <a:t>Quản</a:t>
            </a:r>
            <a:r>
              <a:rPr lang="en-GB" sz="2000" dirty="0"/>
              <a:t> </a:t>
            </a:r>
            <a:r>
              <a:rPr lang="en-GB" sz="2000" dirty="0" err="1"/>
              <a:t>lý</a:t>
            </a:r>
            <a:r>
              <a:rPr lang="en-GB" sz="2000" dirty="0"/>
              <a:t> </a:t>
            </a:r>
            <a:r>
              <a:rPr lang="en-GB" sz="2000" dirty="0" err="1"/>
              <a:t>thông</a:t>
            </a:r>
            <a:r>
              <a:rPr lang="en-GB" sz="2000" dirty="0"/>
              <a:t> tin </a:t>
            </a:r>
            <a:r>
              <a:rPr lang="en-GB" sz="2000" dirty="0" err="1"/>
              <a:t>nhân</a:t>
            </a:r>
            <a:r>
              <a:rPr lang="en-GB" sz="2000" dirty="0"/>
              <a:t> </a:t>
            </a:r>
            <a:r>
              <a:rPr lang="en-GB" sz="2000" dirty="0" err="1" smtClean="0"/>
              <a:t>viên</a:t>
            </a:r>
            <a:r>
              <a:rPr lang="en-GB" sz="2000" dirty="0" smtClean="0"/>
              <a:t>(</a:t>
            </a:r>
            <a:r>
              <a:rPr lang="en-GB" sz="2000" dirty="0" err="1" smtClean="0"/>
              <a:t>thêm</a:t>
            </a:r>
            <a:r>
              <a:rPr lang="en-GB" sz="2000" dirty="0" smtClean="0"/>
              <a:t>, </a:t>
            </a:r>
            <a:r>
              <a:rPr lang="en-GB" sz="2000" dirty="0" err="1" smtClean="0"/>
              <a:t>sửa</a:t>
            </a:r>
            <a:r>
              <a:rPr lang="en-GB" sz="2000" dirty="0" smtClean="0"/>
              <a:t>, </a:t>
            </a:r>
            <a:r>
              <a:rPr lang="en-GB" sz="2000" dirty="0" err="1" smtClean="0"/>
              <a:t>xóa</a:t>
            </a:r>
            <a:r>
              <a:rPr lang="en-GB" sz="2000" dirty="0" smtClean="0"/>
              <a:t>, </a:t>
            </a:r>
            <a:r>
              <a:rPr lang="en-GB" sz="2000" dirty="0" err="1" smtClean="0"/>
              <a:t>tìm</a:t>
            </a:r>
            <a:r>
              <a:rPr lang="en-GB" sz="2000" dirty="0" smtClean="0"/>
              <a:t> </a:t>
            </a:r>
            <a:r>
              <a:rPr lang="en-GB" sz="2000" dirty="0" err="1" smtClean="0"/>
              <a:t>kiếm</a:t>
            </a:r>
            <a:r>
              <a:rPr lang="en-GB" sz="2000" dirty="0" smtClean="0"/>
              <a:t> </a:t>
            </a:r>
            <a:r>
              <a:rPr lang="en-GB" sz="2000" dirty="0" err="1" smtClean="0"/>
              <a:t>thông</a:t>
            </a:r>
            <a:r>
              <a:rPr lang="en-GB" sz="2000" dirty="0" smtClean="0"/>
              <a:t> tin </a:t>
            </a:r>
            <a:r>
              <a:rPr lang="en-GB" sz="2000" dirty="0" err="1" smtClean="0"/>
              <a:t>nhân</a:t>
            </a:r>
            <a:r>
              <a:rPr lang="en-GB" sz="2000" dirty="0" smtClean="0"/>
              <a:t> </a:t>
            </a:r>
            <a:r>
              <a:rPr lang="en-GB" sz="2000" dirty="0" err="1" smtClean="0"/>
              <a:t>viên</a:t>
            </a:r>
            <a:r>
              <a:rPr lang="en-GB" sz="2000" dirty="0" smtClean="0"/>
              <a:t>)</a:t>
            </a:r>
            <a:endParaRPr lang="en-US" sz="2000" dirty="0"/>
          </a:p>
          <a:p>
            <a:r>
              <a:rPr lang="en-GB" sz="2000" dirty="0" smtClean="0"/>
              <a:t>+) </a:t>
            </a:r>
            <a:r>
              <a:rPr lang="en-GB" sz="2000" dirty="0" err="1"/>
              <a:t>Quản</a:t>
            </a:r>
            <a:r>
              <a:rPr lang="en-GB" sz="2000" dirty="0"/>
              <a:t> </a:t>
            </a:r>
            <a:r>
              <a:rPr lang="en-GB" sz="2000" dirty="0" err="1"/>
              <a:t>lý</a:t>
            </a:r>
            <a:r>
              <a:rPr lang="en-GB" sz="2000" dirty="0"/>
              <a:t> </a:t>
            </a:r>
            <a:r>
              <a:rPr lang="en-GB" sz="2000" dirty="0" err="1"/>
              <a:t>thông</a:t>
            </a:r>
            <a:r>
              <a:rPr lang="en-GB" sz="2000" dirty="0"/>
              <a:t> tin </a:t>
            </a:r>
            <a:r>
              <a:rPr lang="en-GB" sz="2000" dirty="0" err="1"/>
              <a:t>sách</a:t>
            </a:r>
            <a:r>
              <a:rPr lang="en-GB" sz="2000" dirty="0" smtClean="0"/>
              <a:t>.(</a:t>
            </a:r>
            <a:r>
              <a:rPr lang="en-GB" sz="2000" dirty="0" err="1" smtClean="0"/>
              <a:t>thêm</a:t>
            </a:r>
            <a:r>
              <a:rPr lang="en-GB" sz="2000" dirty="0" smtClean="0"/>
              <a:t>, </a:t>
            </a:r>
            <a:r>
              <a:rPr lang="en-GB" sz="2000" dirty="0" err="1" smtClean="0"/>
              <a:t>sửa</a:t>
            </a:r>
            <a:r>
              <a:rPr lang="en-GB" sz="2000" dirty="0" smtClean="0"/>
              <a:t>, </a:t>
            </a:r>
            <a:r>
              <a:rPr lang="en-GB" sz="2000" dirty="0" err="1" smtClean="0"/>
              <a:t>xóa</a:t>
            </a:r>
            <a:r>
              <a:rPr lang="en-GB" sz="2000" dirty="0" smtClean="0"/>
              <a:t>, </a:t>
            </a:r>
            <a:r>
              <a:rPr lang="en-GB" sz="2000" dirty="0" err="1" smtClean="0"/>
              <a:t>tìm</a:t>
            </a:r>
            <a:r>
              <a:rPr lang="en-GB" sz="2000" dirty="0" smtClean="0"/>
              <a:t> </a:t>
            </a:r>
            <a:r>
              <a:rPr lang="en-GB" sz="2000" dirty="0" err="1" smtClean="0"/>
              <a:t>kiếm</a:t>
            </a:r>
            <a:r>
              <a:rPr lang="en-GB" sz="2000" dirty="0" smtClean="0"/>
              <a:t> </a:t>
            </a:r>
            <a:r>
              <a:rPr lang="en-GB" sz="2000" dirty="0" err="1" smtClean="0"/>
              <a:t>thông</a:t>
            </a:r>
            <a:r>
              <a:rPr lang="en-GB" sz="2000" dirty="0" smtClean="0"/>
              <a:t> tin </a:t>
            </a:r>
            <a:r>
              <a:rPr lang="en-GB" sz="2000" dirty="0" err="1" smtClean="0"/>
              <a:t>sách</a:t>
            </a:r>
            <a:r>
              <a:rPr lang="en-GB" sz="2000" dirty="0" smtClean="0"/>
              <a:t>. </a:t>
            </a:r>
            <a:r>
              <a:rPr lang="en-GB" sz="2000" dirty="0" err="1" smtClean="0"/>
              <a:t>Phân</a:t>
            </a:r>
            <a:r>
              <a:rPr lang="en-GB" sz="2000" dirty="0" smtClean="0"/>
              <a:t> </a:t>
            </a:r>
            <a:r>
              <a:rPr lang="en-GB" sz="2000" dirty="0" err="1" smtClean="0"/>
              <a:t>loại</a:t>
            </a:r>
            <a:r>
              <a:rPr lang="en-GB" sz="2000" dirty="0" smtClean="0"/>
              <a:t> </a:t>
            </a:r>
            <a:r>
              <a:rPr lang="en-GB" sz="2000" dirty="0" err="1" smtClean="0"/>
              <a:t>sách</a:t>
            </a:r>
            <a:r>
              <a:rPr lang="en-GB" sz="2000" dirty="0" smtClean="0"/>
              <a:t>, </a:t>
            </a:r>
            <a:r>
              <a:rPr lang="en-GB" sz="2000" dirty="0" err="1" smtClean="0"/>
              <a:t>xuất</a:t>
            </a:r>
            <a:r>
              <a:rPr lang="en-GB" sz="2000" dirty="0" smtClean="0"/>
              <a:t> </a:t>
            </a:r>
            <a:r>
              <a:rPr lang="en-GB" sz="2000" dirty="0" err="1" smtClean="0"/>
              <a:t>thông</a:t>
            </a:r>
            <a:r>
              <a:rPr lang="en-GB" sz="2000" dirty="0" smtClean="0"/>
              <a:t> tin </a:t>
            </a:r>
            <a:r>
              <a:rPr lang="en-GB" sz="2000" dirty="0" err="1" smtClean="0"/>
              <a:t>sách</a:t>
            </a:r>
            <a:r>
              <a:rPr lang="en-GB" sz="2000" dirty="0" smtClean="0"/>
              <a:t> </a:t>
            </a:r>
            <a:r>
              <a:rPr lang="en-GB" sz="2000" dirty="0" err="1" smtClean="0"/>
              <a:t>ra</a:t>
            </a:r>
            <a:r>
              <a:rPr lang="en-GB" sz="2000" dirty="0" smtClean="0"/>
              <a:t> file Excel)</a:t>
            </a:r>
            <a:endParaRPr lang="en-US" sz="2000" dirty="0"/>
          </a:p>
          <a:p>
            <a:r>
              <a:rPr lang="en-GB" sz="2000" dirty="0" smtClean="0"/>
              <a:t>+) </a:t>
            </a:r>
            <a:r>
              <a:rPr lang="en-GB" sz="2000" dirty="0" err="1"/>
              <a:t>Quản</a:t>
            </a:r>
            <a:r>
              <a:rPr lang="en-GB" sz="2000" dirty="0"/>
              <a:t> </a:t>
            </a:r>
            <a:r>
              <a:rPr lang="en-GB" sz="2000" dirty="0" err="1"/>
              <a:t>lý</a:t>
            </a:r>
            <a:r>
              <a:rPr lang="en-GB" sz="2000" dirty="0"/>
              <a:t> </a:t>
            </a:r>
            <a:r>
              <a:rPr lang="en-GB" sz="2000" dirty="0" err="1"/>
              <a:t>thông</a:t>
            </a:r>
            <a:r>
              <a:rPr lang="en-GB" sz="2000" dirty="0"/>
              <a:t> tin </a:t>
            </a:r>
            <a:r>
              <a:rPr lang="en-GB" sz="2000" dirty="0" err="1"/>
              <a:t>nhà</a:t>
            </a:r>
            <a:r>
              <a:rPr lang="en-GB" sz="2000" dirty="0"/>
              <a:t> </a:t>
            </a:r>
            <a:r>
              <a:rPr lang="en-GB" sz="2000" dirty="0" err="1"/>
              <a:t>xuất</a:t>
            </a:r>
            <a:r>
              <a:rPr lang="en-GB" sz="2000" dirty="0"/>
              <a:t> </a:t>
            </a:r>
            <a:r>
              <a:rPr lang="en-GB" sz="2000" dirty="0" err="1"/>
              <a:t>bản</a:t>
            </a:r>
            <a:r>
              <a:rPr lang="en-GB" sz="2000" dirty="0"/>
              <a:t>, </a:t>
            </a:r>
            <a:r>
              <a:rPr lang="en-GB" sz="2000" dirty="0" err="1"/>
              <a:t>tác</a:t>
            </a:r>
            <a:r>
              <a:rPr lang="en-GB" sz="2000" dirty="0"/>
              <a:t> </a:t>
            </a:r>
            <a:r>
              <a:rPr lang="en-GB" sz="2000" dirty="0" err="1" smtClean="0"/>
              <a:t>giả</a:t>
            </a:r>
            <a:r>
              <a:rPr lang="en-GB" sz="2000" dirty="0" smtClean="0"/>
              <a:t>(</a:t>
            </a:r>
            <a:r>
              <a:rPr lang="en-GB" sz="2000" dirty="0" err="1" smtClean="0"/>
              <a:t>thêm</a:t>
            </a:r>
            <a:r>
              <a:rPr lang="en-GB" sz="2000" dirty="0" smtClean="0"/>
              <a:t>, </a:t>
            </a:r>
            <a:r>
              <a:rPr lang="en-GB" sz="2000" dirty="0" err="1" smtClean="0"/>
              <a:t>sửa</a:t>
            </a:r>
            <a:r>
              <a:rPr lang="en-GB" sz="2000" dirty="0" smtClean="0"/>
              <a:t>, </a:t>
            </a:r>
            <a:r>
              <a:rPr lang="en-GB" sz="2000" dirty="0" err="1" smtClean="0"/>
              <a:t>xóa</a:t>
            </a:r>
            <a:r>
              <a:rPr lang="en-GB" sz="2000" dirty="0" smtClean="0"/>
              <a:t>, </a:t>
            </a:r>
            <a:r>
              <a:rPr lang="en-GB" sz="2000" dirty="0" err="1" smtClean="0"/>
              <a:t>tìm</a:t>
            </a:r>
            <a:r>
              <a:rPr lang="en-GB" sz="2000" dirty="0" smtClean="0"/>
              <a:t> </a:t>
            </a:r>
            <a:r>
              <a:rPr lang="en-GB" sz="2000" dirty="0" err="1" smtClean="0"/>
              <a:t>kiếm</a:t>
            </a:r>
            <a:r>
              <a:rPr lang="en-GB" sz="2000" dirty="0" smtClean="0"/>
              <a:t> </a:t>
            </a:r>
            <a:r>
              <a:rPr lang="en-GB" sz="2000" dirty="0" err="1" smtClean="0"/>
              <a:t>thông</a:t>
            </a:r>
            <a:r>
              <a:rPr lang="en-GB" sz="2000" dirty="0" smtClean="0"/>
              <a:t> tin </a:t>
            </a:r>
            <a:r>
              <a:rPr lang="en-GB" sz="2000" dirty="0" err="1" smtClean="0"/>
              <a:t>nhà</a:t>
            </a:r>
            <a:r>
              <a:rPr lang="en-GB" sz="2000" dirty="0" smtClean="0"/>
              <a:t> </a:t>
            </a:r>
            <a:r>
              <a:rPr lang="en-GB" sz="2000" dirty="0" err="1" smtClean="0"/>
              <a:t>xuất</a:t>
            </a:r>
            <a:r>
              <a:rPr lang="en-GB" sz="2000" dirty="0" smtClean="0"/>
              <a:t> </a:t>
            </a:r>
            <a:r>
              <a:rPr lang="en-GB" sz="2000" dirty="0" err="1" smtClean="0"/>
              <a:t>bản</a:t>
            </a:r>
            <a:r>
              <a:rPr lang="en-GB" sz="2000" dirty="0" smtClean="0"/>
              <a:t> </a:t>
            </a:r>
            <a:r>
              <a:rPr lang="en-GB" sz="2000" dirty="0" err="1" smtClean="0"/>
              <a:t>tác</a:t>
            </a:r>
            <a:r>
              <a:rPr lang="en-GB" sz="2000" dirty="0" smtClean="0"/>
              <a:t> </a:t>
            </a:r>
            <a:r>
              <a:rPr lang="en-GB" sz="2000" dirty="0" err="1" smtClean="0"/>
              <a:t>giả</a:t>
            </a:r>
            <a:r>
              <a:rPr lang="en-GB" sz="2000" dirty="0" smtClean="0"/>
              <a:t>. </a:t>
            </a:r>
            <a:r>
              <a:rPr lang="en-GB" sz="2000" dirty="0" err="1" smtClean="0"/>
              <a:t>Xuất</a:t>
            </a:r>
            <a:r>
              <a:rPr lang="en-GB" sz="2000" dirty="0" smtClean="0"/>
              <a:t> </a:t>
            </a:r>
            <a:r>
              <a:rPr lang="en-GB" sz="2000" dirty="0" err="1" smtClean="0"/>
              <a:t>thông</a:t>
            </a:r>
            <a:r>
              <a:rPr lang="en-GB" sz="2000" dirty="0" smtClean="0"/>
              <a:t> tin </a:t>
            </a:r>
            <a:r>
              <a:rPr lang="en-GB" sz="2000" dirty="0" err="1" smtClean="0"/>
              <a:t>nhà</a:t>
            </a:r>
            <a:r>
              <a:rPr lang="en-GB" sz="2000" dirty="0" smtClean="0"/>
              <a:t> </a:t>
            </a:r>
            <a:r>
              <a:rPr lang="en-GB" sz="2000" dirty="0" err="1" smtClean="0"/>
              <a:t>xuất</a:t>
            </a:r>
            <a:r>
              <a:rPr lang="en-GB" sz="2000" dirty="0" smtClean="0"/>
              <a:t> </a:t>
            </a:r>
            <a:r>
              <a:rPr lang="en-GB" sz="2000" dirty="0" err="1" smtClean="0"/>
              <a:t>bản</a:t>
            </a:r>
            <a:r>
              <a:rPr lang="en-GB" sz="2000" dirty="0" smtClean="0"/>
              <a:t>, </a:t>
            </a:r>
            <a:r>
              <a:rPr lang="en-GB" sz="2000" dirty="0" err="1" smtClean="0"/>
              <a:t>tác</a:t>
            </a:r>
            <a:r>
              <a:rPr lang="en-GB" sz="2000" dirty="0" smtClean="0"/>
              <a:t> </a:t>
            </a:r>
            <a:r>
              <a:rPr lang="en-GB" sz="2000" dirty="0" err="1" smtClean="0"/>
              <a:t>giả</a:t>
            </a:r>
            <a:r>
              <a:rPr lang="en-GB" sz="2000" dirty="0" smtClean="0"/>
              <a:t> </a:t>
            </a:r>
            <a:r>
              <a:rPr lang="en-GB" sz="2000" dirty="0" err="1" smtClean="0"/>
              <a:t>ra</a:t>
            </a:r>
            <a:r>
              <a:rPr lang="en-GB" sz="2000" dirty="0" smtClean="0"/>
              <a:t> file Excel)</a:t>
            </a:r>
            <a:endParaRPr lang="en-US" sz="2000" dirty="0"/>
          </a:p>
          <a:p>
            <a:r>
              <a:rPr lang="en-GB" sz="2000" dirty="0" smtClean="0"/>
              <a:t>+) </a:t>
            </a:r>
            <a:r>
              <a:rPr lang="en-GB" sz="2000" dirty="0" err="1"/>
              <a:t>Quản</a:t>
            </a:r>
            <a:r>
              <a:rPr lang="en-GB" sz="2000" dirty="0"/>
              <a:t> </a:t>
            </a:r>
            <a:r>
              <a:rPr lang="en-GB" sz="2000" dirty="0" err="1"/>
              <a:t>lý</a:t>
            </a:r>
            <a:r>
              <a:rPr lang="en-GB" sz="2000" dirty="0"/>
              <a:t> </a:t>
            </a:r>
            <a:r>
              <a:rPr lang="en-GB" sz="2000" dirty="0" err="1"/>
              <a:t>bán</a:t>
            </a:r>
            <a:r>
              <a:rPr lang="en-GB" sz="2000" dirty="0"/>
              <a:t> </a:t>
            </a:r>
            <a:r>
              <a:rPr lang="en-GB" sz="2000" dirty="0" err="1"/>
              <a:t>hàng</a:t>
            </a:r>
            <a:r>
              <a:rPr lang="en-GB" sz="2000" dirty="0" smtClean="0"/>
              <a:t>.(</a:t>
            </a:r>
            <a:r>
              <a:rPr lang="en-GB" sz="2000" dirty="0" err="1" smtClean="0"/>
              <a:t>quản</a:t>
            </a:r>
            <a:r>
              <a:rPr lang="en-GB" sz="2000" dirty="0" smtClean="0"/>
              <a:t> </a:t>
            </a:r>
            <a:r>
              <a:rPr lang="en-GB" sz="2000" dirty="0" err="1" smtClean="0"/>
              <a:t>lý</a:t>
            </a:r>
            <a:r>
              <a:rPr lang="en-GB" sz="2000" dirty="0" smtClean="0"/>
              <a:t> </a:t>
            </a:r>
            <a:r>
              <a:rPr lang="en-GB" sz="2000" dirty="0" err="1" smtClean="0"/>
              <a:t>thông</a:t>
            </a:r>
            <a:r>
              <a:rPr lang="en-GB" sz="2000" dirty="0" smtClean="0"/>
              <a:t> tin </a:t>
            </a:r>
            <a:r>
              <a:rPr lang="en-GB" sz="2000" dirty="0" err="1" smtClean="0"/>
              <a:t>đơn</a:t>
            </a:r>
            <a:r>
              <a:rPr lang="en-GB" sz="2000" dirty="0" smtClean="0"/>
              <a:t> hang, </a:t>
            </a:r>
            <a:r>
              <a:rPr lang="en-GB" sz="2000" dirty="0" err="1" smtClean="0"/>
              <a:t>xuất</a:t>
            </a:r>
            <a:r>
              <a:rPr lang="en-GB" sz="2000" dirty="0" smtClean="0"/>
              <a:t> </a:t>
            </a:r>
            <a:r>
              <a:rPr lang="en-GB" sz="2000" dirty="0" err="1" smtClean="0"/>
              <a:t>hóa</a:t>
            </a:r>
            <a:r>
              <a:rPr lang="en-GB" sz="2000" dirty="0" smtClean="0"/>
              <a:t> </a:t>
            </a:r>
            <a:r>
              <a:rPr lang="en-GB" sz="2000" dirty="0" err="1" smtClean="0"/>
              <a:t>đơn</a:t>
            </a:r>
            <a:r>
              <a:rPr lang="en-GB" sz="2000" dirty="0" smtClean="0"/>
              <a:t> </a:t>
            </a:r>
            <a:r>
              <a:rPr lang="en-GB" sz="2000" dirty="0" err="1" smtClean="0"/>
              <a:t>bán</a:t>
            </a:r>
            <a:r>
              <a:rPr lang="en-GB" sz="2000" dirty="0" smtClean="0"/>
              <a:t> hang, </a:t>
            </a:r>
            <a:r>
              <a:rPr lang="en-GB" sz="2000" dirty="0" err="1" smtClean="0"/>
              <a:t>thống</a:t>
            </a:r>
            <a:r>
              <a:rPr lang="en-GB" sz="2000" dirty="0" smtClean="0"/>
              <a:t> </a:t>
            </a:r>
            <a:r>
              <a:rPr lang="en-GB" sz="2000" dirty="0" err="1" smtClean="0"/>
              <a:t>kê</a:t>
            </a:r>
            <a:r>
              <a:rPr lang="en-GB" sz="2000" dirty="0" smtClean="0"/>
              <a:t> </a:t>
            </a:r>
            <a:r>
              <a:rPr lang="en-GB" sz="2000" dirty="0" err="1" smtClean="0"/>
              <a:t>doanh</a:t>
            </a:r>
            <a:r>
              <a:rPr lang="en-GB" sz="2000" dirty="0" smtClean="0"/>
              <a:t> </a:t>
            </a:r>
            <a:r>
              <a:rPr lang="en-GB" sz="2000" dirty="0" err="1" smtClean="0"/>
              <a:t>thu</a:t>
            </a:r>
            <a:r>
              <a:rPr lang="en-GB" sz="2000" dirty="0" smtClean="0"/>
              <a:t>)</a:t>
            </a:r>
            <a:endParaRPr lang="en-US" sz="2000" dirty="0"/>
          </a:p>
          <a:p>
            <a:endParaRPr lang="en-US" sz="1800" dirty="0"/>
          </a:p>
        </p:txBody>
      </p:sp>
    </p:spTree>
    <p:extLst>
      <p:ext uri="{BB962C8B-B14F-4D97-AF65-F5344CB8AC3E}">
        <p14:creationId xmlns:p14="http://schemas.microsoft.com/office/powerpoint/2010/main" val="89856349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0767"/>
            <a:ext cx="9905998" cy="1478570"/>
          </a:xfrm>
        </p:spPr>
        <p:txBody>
          <a:bodyPr/>
          <a:lstStyle/>
          <a:p>
            <a:pPr algn="ctr"/>
            <a:r>
              <a:rPr lang="en-US" dirty="0" err="1" smtClean="0"/>
              <a:t>Lưu</a:t>
            </a:r>
            <a:r>
              <a:rPr lang="en-US" dirty="0" smtClean="0"/>
              <a:t> </a:t>
            </a:r>
            <a:r>
              <a:rPr lang="en-US" dirty="0" err="1" smtClean="0"/>
              <a:t>đồ</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của</a:t>
            </a:r>
            <a:r>
              <a:rPr lang="en-US" dirty="0" smtClean="0"/>
              <a:t> </a:t>
            </a:r>
            <a:r>
              <a:rPr lang="en-US" dirty="0" err="1" smtClean="0"/>
              <a:t>phần</a:t>
            </a:r>
            <a:r>
              <a:rPr lang="en-US" dirty="0" smtClean="0"/>
              <a:t> </a:t>
            </a:r>
            <a:r>
              <a:rPr lang="en-US" dirty="0" err="1" smtClean="0"/>
              <a:t>mềm</a:t>
            </a:r>
            <a:endParaRPr lang="en-US" dirty="0"/>
          </a:p>
        </p:txBody>
      </p:sp>
      <p:pic>
        <p:nvPicPr>
          <p:cNvPr id="13"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65218" y="76995"/>
            <a:ext cx="1724212" cy="108304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8456" y="922758"/>
            <a:ext cx="5394960" cy="580722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48456" y="922758"/>
            <a:ext cx="5394960" cy="5807226"/>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48456" y="922758"/>
            <a:ext cx="5394960" cy="5807226"/>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48456" y="922758"/>
            <a:ext cx="5394960" cy="5807226"/>
          </a:xfrm>
          <a:prstGeom prst="rect">
            <a:avLst/>
          </a:prstGeom>
        </p:spPr>
      </p:pic>
    </p:spTree>
    <p:extLst>
      <p:ext uri="{BB962C8B-B14F-4D97-AF65-F5344CB8AC3E}">
        <p14:creationId xmlns:p14="http://schemas.microsoft.com/office/powerpoint/2010/main" val="4047194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randombar(horizontal)">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circle(in)">
                                      <p:cBhvr>
                                        <p:cTn id="24"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0767"/>
            <a:ext cx="9905998" cy="898007"/>
          </a:xfrm>
        </p:spPr>
        <p:txBody>
          <a:bodyPr>
            <a:normAutofit/>
          </a:bodyPr>
          <a:lstStyle/>
          <a:p>
            <a:pPr algn="ctr"/>
            <a:r>
              <a:rPr lang="en-US" sz="3200" dirty="0" err="1" smtClean="0"/>
              <a:t>Lưu</a:t>
            </a:r>
            <a:r>
              <a:rPr lang="en-US" sz="3200" dirty="0" smtClean="0"/>
              <a:t> </a:t>
            </a:r>
            <a:r>
              <a:rPr lang="en-US" sz="3200" dirty="0" err="1" smtClean="0"/>
              <a:t>đồ</a:t>
            </a:r>
            <a:r>
              <a:rPr lang="en-US" sz="3200" dirty="0" smtClean="0"/>
              <a:t> </a:t>
            </a:r>
            <a:r>
              <a:rPr lang="en-US" sz="3200" dirty="0" err="1" smtClean="0"/>
              <a:t>chức</a:t>
            </a:r>
            <a:r>
              <a:rPr lang="en-US" sz="3200" dirty="0" smtClean="0"/>
              <a:t> </a:t>
            </a:r>
            <a:r>
              <a:rPr lang="en-US" sz="3200" dirty="0" err="1" smtClean="0"/>
              <a:t>năng</a:t>
            </a:r>
            <a:r>
              <a:rPr lang="en-US" sz="3200" dirty="0" smtClean="0"/>
              <a:t> </a:t>
            </a:r>
            <a:r>
              <a:rPr lang="en-US" sz="3200" dirty="0" err="1" smtClean="0"/>
              <a:t>của</a:t>
            </a:r>
            <a:r>
              <a:rPr lang="en-US" sz="3200" dirty="0" smtClean="0"/>
              <a:t> </a:t>
            </a:r>
            <a:r>
              <a:rPr lang="en-US" sz="3200" dirty="0" err="1" smtClean="0"/>
              <a:t>phần</a:t>
            </a:r>
            <a:r>
              <a:rPr lang="en-US" sz="3200" dirty="0" smtClean="0"/>
              <a:t> </a:t>
            </a:r>
            <a:r>
              <a:rPr lang="en-US" sz="3200" dirty="0" err="1" smtClean="0"/>
              <a:t>mềm</a:t>
            </a:r>
            <a:endParaRPr lang="en-US" sz="3200" dirty="0"/>
          </a:p>
        </p:txBody>
      </p:sp>
      <p:pic>
        <p:nvPicPr>
          <p:cNvPr id="13"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65218" y="76995"/>
            <a:ext cx="1724212" cy="108304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4058" y="777240"/>
            <a:ext cx="3300707" cy="5779008"/>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4058" y="777240"/>
            <a:ext cx="3300707" cy="5779008"/>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44058" y="777240"/>
            <a:ext cx="3300707" cy="5779008"/>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44059" y="777240"/>
            <a:ext cx="3300706" cy="5779008"/>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44057" y="777240"/>
            <a:ext cx="3300708" cy="5779008"/>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44056" y="777240"/>
            <a:ext cx="3300709" cy="5779008"/>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44055" y="777240"/>
            <a:ext cx="3300710" cy="5779008"/>
          </a:xfrm>
          <a:prstGeom prst="rect">
            <a:avLst/>
          </a:prstGeom>
        </p:spPr>
      </p:pic>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444054" y="777240"/>
            <a:ext cx="3300711" cy="5779008"/>
          </a:xfrm>
          <a:prstGeom prst="rect">
            <a:avLst/>
          </a:prstGeom>
        </p:spPr>
      </p:pic>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444053" y="777240"/>
            <a:ext cx="3300711" cy="5779008"/>
          </a:xfrm>
          <a:prstGeom prst="rect">
            <a:avLst/>
          </a:prstGeom>
        </p:spPr>
      </p:pic>
    </p:spTree>
    <p:extLst>
      <p:ext uri="{BB962C8B-B14F-4D97-AF65-F5344CB8AC3E}">
        <p14:creationId xmlns:p14="http://schemas.microsoft.com/office/powerpoint/2010/main" val="23882815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2000"/>
                                        <p:tgtEl>
                                          <p:spTgt spid="9"/>
                                        </p:tgtEl>
                                      </p:cBhvr>
                                    </p:animEffect>
                                    <p:anim calcmode="lin" valueType="num">
                                      <p:cBhvr>
                                        <p:cTn id="33" dur="2000" fill="hold"/>
                                        <p:tgtEl>
                                          <p:spTgt spid="9"/>
                                        </p:tgtEl>
                                        <p:attrNameLst>
                                          <p:attrName>ppt_w</p:attrName>
                                        </p:attrNameLst>
                                      </p:cBhvr>
                                      <p:tavLst>
                                        <p:tav tm="0" fmla="#ppt_w*sin(2.5*pi*$)">
                                          <p:val>
                                            <p:fltVal val="0"/>
                                          </p:val>
                                        </p:tav>
                                        <p:tav tm="100000">
                                          <p:val>
                                            <p:fltVal val="1"/>
                                          </p:val>
                                        </p:tav>
                                      </p:tavLst>
                                    </p:anim>
                                    <p:anim calcmode="lin" valueType="num">
                                      <p:cBhvr>
                                        <p:cTn id="34" dur="20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barn(inVertical)">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1" fill="hold"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heel(1)">
                                      <p:cBhvr>
                                        <p:cTn id="50" dur="20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down)">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20767"/>
            <a:ext cx="9905998" cy="1478570"/>
          </a:xfrm>
        </p:spPr>
        <p:txBody>
          <a:bodyPr/>
          <a:lstStyle/>
          <a:p>
            <a:pPr algn="ctr"/>
            <a:r>
              <a:rPr lang="en-US" dirty="0" err="1" smtClean="0"/>
              <a:t>Thiết</a:t>
            </a:r>
            <a:r>
              <a:rPr lang="en-US" dirty="0" smtClean="0"/>
              <a:t> </a:t>
            </a:r>
            <a:r>
              <a:rPr lang="en-US" dirty="0" err="1" smtClean="0"/>
              <a:t>kế</a:t>
            </a:r>
            <a:r>
              <a:rPr lang="en-US" dirty="0" smtClean="0"/>
              <a:t> database</a:t>
            </a:r>
            <a:endParaRPr lang="en-US" dirty="0"/>
          </a:p>
        </p:txBody>
      </p:sp>
      <p:sp>
        <p:nvSpPr>
          <p:cNvPr id="6" name="TextBox 5"/>
          <p:cNvSpPr txBox="1"/>
          <p:nvPr/>
        </p:nvSpPr>
        <p:spPr>
          <a:xfrm>
            <a:off x="2173398" y="1357803"/>
            <a:ext cx="3374642" cy="415498"/>
          </a:xfrm>
          <a:prstGeom prst="rect">
            <a:avLst/>
          </a:prstGeom>
          <a:noFill/>
        </p:spPr>
        <p:txBody>
          <a:bodyPr wrap="none" rtlCol="0">
            <a:spAutoFit/>
          </a:bodyPr>
          <a:lstStyle/>
          <a:p>
            <a:r>
              <a:rPr lang="en-US" sz="2100" dirty="0" err="1" smtClean="0"/>
              <a:t>Mô</a:t>
            </a:r>
            <a:r>
              <a:rPr lang="en-US" sz="2100" dirty="0" smtClean="0"/>
              <a:t> </a:t>
            </a:r>
            <a:r>
              <a:rPr lang="en-US" sz="2100" dirty="0" err="1" smtClean="0"/>
              <a:t>hình</a:t>
            </a:r>
            <a:r>
              <a:rPr lang="en-US" sz="2100" dirty="0" smtClean="0"/>
              <a:t> </a:t>
            </a:r>
            <a:r>
              <a:rPr lang="en-US" sz="2100" dirty="0" err="1" smtClean="0"/>
              <a:t>quan</a:t>
            </a:r>
            <a:r>
              <a:rPr lang="en-US" sz="2100" dirty="0" smtClean="0"/>
              <a:t> </a:t>
            </a:r>
            <a:r>
              <a:rPr lang="en-US" sz="2100" dirty="0" err="1" smtClean="0"/>
              <a:t>hệ</a:t>
            </a:r>
            <a:r>
              <a:rPr lang="en-US" sz="2100" dirty="0" smtClean="0"/>
              <a:t> </a:t>
            </a:r>
            <a:r>
              <a:rPr lang="en-US" sz="2100" dirty="0" err="1" smtClean="0"/>
              <a:t>thực</a:t>
            </a:r>
            <a:r>
              <a:rPr lang="en-US" sz="2100" dirty="0" smtClean="0"/>
              <a:t> </a:t>
            </a:r>
            <a:r>
              <a:rPr lang="en-US" sz="2100" dirty="0" err="1" smtClean="0"/>
              <a:t>thể</a:t>
            </a:r>
            <a:r>
              <a:rPr lang="en-US" sz="2100" dirty="0" smtClean="0"/>
              <a:t> ERD</a:t>
            </a:r>
            <a:endParaRPr lang="en-US" sz="2100" dirty="0"/>
          </a:p>
        </p:txBody>
      </p:sp>
      <p:pic>
        <p:nvPicPr>
          <p:cNvPr id="7" name="Picture 4"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67788" y="76995"/>
            <a:ext cx="1724212" cy="1083046"/>
          </a:xfrm>
          <a:prstGeom prst="rect">
            <a:avLst/>
          </a:prstGeom>
          <a:noFill/>
          <a:extLst>
            <a:ext uri="{909E8E84-426E-40DD-AFC4-6F175D3DCCD1}">
              <a14:hiddenFill xmlns:a14="http://schemas.microsoft.com/office/drawing/2010/main">
                <a:solidFill>
                  <a:srgbClr val="FFFFFF"/>
                </a:solidFill>
              </a14:hiddenFill>
            </a:ext>
          </a:extLst>
        </p:spPr>
      </p:pic>
      <p:pic>
        <p:nvPicPr>
          <p:cNvPr id="8" name="Content Placeholder 7"/>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2173398" y="1874584"/>
            <a:ext cx="7842025" cy="4169600"/>
          </a:xfrm>
          <a:prstGeom prst="rect">
            <a:avLst/>
          </a:prstGeom>
        </p:spPr>
      </p:pic>
    </p:spTree>
    <p:extLst>
      <p:ext uri="{BB962C8B-B14F-4D97-AF65-F5344CB8AC3E}">
        <p14:creationId xmlns:p14="http://schemas.microsoft.com/office/powerpoint/2010/main" val="30543083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117" y="201168"/>
            <a:ext cx="9905998" cy="1481328"/>
          </a:xfrm>
        </p:spPr>
        <p:txBody>
          <a:bodyPr/>
          <a:lstStyle/>
          <a:p>
            <a:pPr algn="ctr"/>
            <a:r>
              <a:rPr lang="en-US" dirty="0" err="1" smtClean="0"/>
              <a:t>Thiết</a:t>
            </a:r>
            <a:r>
              <a:rPr lang="en-US" dirty="0" smtClean="0"/>
              <a:t> </a:t>
            </a:r>
            <a:r>
              <a:rPr lang="en-US" dirty="0" err="1" smtClean="0"/>
              <a:t>kế</a:t>
            </a:r>
            <a:r>
              <a:rPr lang="en-US" dirty="0" smtClean="0"/>
              <a:t> database</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168332" y="2045208"/>
            <a:ext cx="5687568" cy="4090416"/>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3168332" y="2045208"/>
            <a:ext cx="5687568" cy="4090416"/>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3168332" y="2045208"/>
            <a:ext cx="5687568" cy="4090416"/>
          </a:xfrm>
          <a:prstGeom prst="rect">
            <a:avLst/>
          </a:prstGeom>
        </p:spPr>
      </p:pic>
      <p:pic>
        <p:nvPicPr>
          <p:cNvPr id="7" name="Picture 6"/>
          <p:cNvPicPr/>
          <p:nvPr/>
        </p:nvPicPr>
        <p:blipFill>
          <a:blip r:embed="rId5">
            <a:extLst>
              <a:ext uri="{28A0092B-C50C-407E-A947-70E740481C1C}">
                <a14:useLocalDpi xmlns:a14="http://schemas.microsoft.com/office/drawing/2010/main" val="0"/>
              </a:ext>
            </a:extLst>
          </a:blip>
          <a:stretch>
            <a:fillRect/>
          </a:stretch>
        </p:blipFill>
        <p:spPr>
          <a:xfrm>
            <a:off x="3168332" y="2045208"/>
            <a:ext cx="5687568" cy="4090416"/>
          </a:xfrm>
          <a:prstGeom prst="rect">
            <a:avLst/>
          </a:prstGeom>
        </p:spPr>
      </p:pic>
      <p:pic>
        <p:nvPicPr>
          <p:cNvPr id="8" name="Picture 7"/>
          <p:cNvPicPr/>
          <p:nvPr/>
        </p:nvPicPr>
        <p:blipFill>
          <a:blip r:embed="rId6">
            <a:extLst>
              <a:ext uri="{28A0092B-C50C-407E-A947-70E740481C1C}">
                <a14:useLocalDpi xmlns:a14="http://schemas.microsoft.com/office/drawing/2010/main" val="0"/>
              </a:ext>
            </a:extLst>
          </a:blip>
          <a:stretch>
            <a:fillRect/>
          </a:stretch>
        </p:blipFill>
        <p:spPr>
          <a:xfrm>
            <a:off x="3168332" y="2045208"/>
            <a:ext cx="5687568" cy="4090416"/>
          </a:xfrm>
          <a:prstGeom prst="rect">
            <a:avLst/>
          </a:prstGeom>
        </p:spPr>
      </p:pic>
      <p:pic>
        <p:nvPicPr>
          <p:cNvPr id="9" name="Picture 8"/>
          <p:cNvPicPr/>
          <p:nvPr/>
        </p:nvPicPr>
        <p:blipFill>
          <a:blip r:embed="rId7">
            <a:extLst>
              <a:ext uri="{28A0092B-C50C-407E-A947-70E740481C1C}">
                <a14:useLocalDpi xmlns:a14="http://schemas.microsoft.com/office/drawing/2010/main" val="0"/>
              </a:ext>
            </a:extLst>
          </a:blip>
          <a:stretch>
            <a:fillRect/>
          </a:stretch>
        </p:blipFill>
        <p:spPr>
          <a:xfrm>
            <a:off x="3168332" y="2045208"/>
            <a:ext cx="5687568" cy="4090416"/>
          </a:xfrm>
          <a:prstGeom prst="rect">
            <a:avLst/>
          </a:prstGeom>
        </p:spPr>
      </p:pic>
      <p:pic>
        <p:nvPicPr>
          <p:cNvPr id="10" name="Picture 9"/>
          <p:cNvPicPr/>
          <p:nvPr/>
        </p:nvPicPr>
        <p:blipFill>
          <a:blip r:embed="rId8">
            <a:extLst>
              <a:ext uri="{28A0092B-C50C-407E-A947-70E740481C1C}">
                <a14:useLocalDpi xmlns:a14="http://schemas.microsoft.com/office/drawing/2010/main" val="0"/>
              </a:ext>
            </a:extLst>
          </a:blip>
          <a:stretch>
            <a:fillRect/>
          </a:stretch>
        </p:blipFill>
        <p:spPr>
          <a:xfrm>
            <a:off x="3168332" y="2045208"/>
            <a:ext cx="5687568" cy="4090416"/>
          </a:xfrm>
          <a:prstGeom prst="rect">
            <a:avLst/>
          </a:prstGeom>
        </p:spPr>
      </p:pic>
      <p:pic>
        <p:nvPicPr>
          <p:cNvPr id="11" name="Picture 10"/>
          <p:cNvPicPr/>
          <p:nvPr/>
        </p:nvPicPr>
        <p:blipFill>
          <a:blip r:embed="rId9">
            <a:extLst>
              <a:ext uri="{28A0092B-C50C-407E-A947-70E740481C1C}">
                <a14:useLocalDpi xmlns:a14="http://schemas.microsoft.com/office/drawing/2010/main" val="0"/>
              </a:ext>
            </a:extLst>
          </a:blip>
          <a:stretch>
            <a:fillRect/>
          </a:stretch>
        </p:blipFill>
        <p:spPr>
          <a:xfrm>
            <a:off x="3168332" y="2045208"/>
            <a:ext cx="5687568" cy="4090416"/>
          </a:xfrm>
          <a:prstGeom prst="rect">
            <a:avLst/>
          </a:prstGeom>
        </p:spPr>
      </p:pic>
      <p:pic>
        <p:nvPicPr>
          <p:cNvPr id="12" name="Picture 11"/>
          <p:cNvPicPr/>
          <p:nvPr/>
        </p:nvPicPr>
        <p:blipFill>
          <a:blip r:embed="rId10">
            <a:extLst>
              <a:ext uri="{28A0092B-C50C-407E-A947-70E740481C1C}">
                <a14:useLocalDpi xmlns:a14="http://schemas.microsoft.com/office/drawing/2010/main" val="0"/>
              </a:ext>
            </a:extLst>
          </a:blip>
          <a:stretch>
            <a:fillRect/>
          </a:stretch>
        </p:blipFill>
        <p:spPr>
          <a:xfrm>
            <a:off x="3168332" y="2045208"/>
            <a:ext cx="5687568" cy="4090416"/>
          </a:xfrm>
          <a:prstGeom prst="rect">
            <a:avLst/>
          </a:prstGeom>
        </p:spPr>
      </p:pic>
      <p:pic>
        <p:nvPicPr>
          <p:cNvPr id="14" name="Picture 13"/>
          <p:cNvPicPr/>
          <p:nvPr/>
        </p:nvPicPr>
        <p:blipFill>
          <a:blip r:embed="rId11">
            <a:extLst>
              <a:ext uri="{28A0092B-C50C-407E-A947-70E740481C1C}">
                <a14:useLocalDpi xmlns:a14="http://schemas.microsoft.com/office/drawing/2010/main" val="0"/>
              </a:ext>
            </a:extLst>
          </a:blip>
          <a:stretch>
            <a:fillRect/>
          </a:stretch>
        </p:blipFill>
        <p:spPr>
          <a:xfrm>
            <a:off x="3168332" y="2045208"/>
            <a:ext cx="5687568" cy="4090416"/>
          </a:xfrm>
          <a:prstGeom prst="rect">
            <a:avLst/>
          </a:prstGeom>
        </p:spPr>
      </p:pic>
    </p:spTree>
    <p:extLst>
      <p:ext uri="{BB962C8B-B14F-4D97-AF65-F5344CB8AC3E}">
        <p14:creationId xmlns:p14="http://schemas.microsoft.com/office/powerpoint/2010/main" val="3252021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heel(1)">
                                      <p:cBhvr>
                                        <p:cTn id="23" dur="20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1000" fill="hold"/>
                                        <p:tgtEl>
                                          <p:spTgt spid="8"/>
                                        </p:tgtEl>
                                        <p:attrNameLst>
                                          <p:attrName>ppt_w</p:attrName>
                                        </p:attrNameLst>
                                      </p:cBhvr>
                                      <p:tavLst>
                                        <p:tav tm="0">
                                          <p:val>
                                            <p:fltVal val="0"/>
                                          </p:val>
                                        </p:tav>
                                        <p:tav tm="100000">
                                          <p:val>
                                            <p:strVal val="#ppt_w"/>
                                          </p:val>
                                        </p:tav>
                                      </p:tavLst>
                                    </p:anim>
                                    <p:anim calcmode="lin" valueType="num">
                                      <p:cBhvr>
                                        <p:cTn id="29" dur="1000" fill="hold"/>
                                        <p:tgtEl>
                                          <p:spTgt spid="8"/>
                                        </p:tgtEl>
                                        <p:attrNameLst>
                                          <p:attrName>ppt_h</p:attrName>
                                        </p:attrNameLst>
                                      </p:cBhvr>
                                      <p:tavLst>
                                        <p:tav tm="0">
                                          <p:val>
                                            <p:fltVal val="0"/>
                                          </p:val>
                                        </p:tav>
                                        <p:tav tm="100000">
                                          <p:val>
                                            <p:strVal val="#ppt_h"/>
                                          </p:val>
                                        </p:tav>
                                      </p:tavLst>
                                    </p:anim>
                                    <p:anim calcmode="lin" valueType="num">
                                      <p:cBhvr>
                                        <p:cTn id="30" dur="1000" fill="hold"/>
                                        <p:tgtEl>
                                          <p:spTgt spid="8"/>
                                        </p:tgtEl>
                                        <p:attrNameLst>
                                          <p:attrName>style.rotation</p:attrName>
                                        </p:attrNameLst>
                                      </p:cBhvr>
                                      <p:tavLst>
                                        <p:tav tm="0">
                                          <p:val>
                                            <p:fltVal val="90"/>
                                          </p:val>
                                        </p:tav>
                                        <p:tav tm="100000">
                                          <p:val>
                                            <p:fltVal val="0"/>
                                          </p:val>
                                        </p:tav>
                                      </p:tavLst>
                                    </p:anim>
                                    <p:animEffect transition="in" filter="fade">
                                      <p:cBhvr>
                                        <p:cTn id="31" dur="10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45" presetClass="entr" presetSubtype="0"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2000"/>
                                        <p:tgtEl>
                                          <p:spTgt spid="9"/>
                                        </p:tgtEl>
                                      </p:cBhvr>
                                    </p:animEffect>
                                    <p:anim calcmode="lin" valueType="num">
                                      <p:cBhvr>
                                        <p:cTn id="37" dur="2000" fill="hold"/>
                                        <p:tgtEl>
                                          <p:spTgt spid="9"/>
                                        </p:tgtEl>
                                        <p:attrNameLst>
                                          <p:attrName>ppt_w</p:attrName>
                                        </p:attrNameLst>
                                      </p:cBhvr>
                                      <p:tavLst>
                                        <p:tav tm="0" fmla="#ppt_w*sin(2.5*pi*$)">
                                          <p:val>
                                            <p:fltVal val="0"/>
                                          </p:val>
                                        </p:tav>
                                        <p:tav tm="100000">
                                          <p:val>
                                            <p:fltVal val="1"/>
                                          </p:val>
                                        </p:tav>
                                      </p:tavLst>
                                    </p:anim>
                                    <p:anim calcmode="lin" valueType="num">
                                      <p:cBhvr>
                                        <p:cTn id="38" dur="20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barn(inVertical)">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additive="base">
                                        <p:cTn id="48" dur="500" fill="hold"/>
                                        <p:tgtEl>
                                          <p:spTgt spid="11"/>
                                        </p:tgtEl>
                                        <p:attrNameLst>
                                          <p:attrName>ppt_x</p:attrName>
                                        </p:attrNameLst>
                                      </p:cBhvr>
                                      <p:tavLst>
                                        <p:tav tm="0">
                                          <p:val>
                                            <p:strVal val="#ppt_x"/>
                                          </p:val>
                                        </p:tav>
                                        <p:tav tm="100000">
                                          <p:val>
                                            <p:strVal val="#ppt_x"/>
                                          </p:val>
                                        </p:tav>
                                      </p:tavLst>
                                    </p:anim>
                                    <p:anim calcmode="lin" valueType="num">
                                      <p:cBhvr additive="base">
                                        <p:cTn id="4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heel(1)">
                                      <p:cBhvr>
                                        <p:cTn id="54" dur="20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26" presetClass="entr" presetSubtype="0"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down)">
                                      <p:cBhvr>
                                        <p:cTn id="59" dur="580">
                                          <p:stCondLst>
                                            <p:cond delay="0"/>
                                          </p:stCondLst>
                                        </p:cTn>
                                        <p:tgtEl>
                                          <p:spTgt spid="14"/>
                                        </p:tgtEl>
                                      </p:cBhvr>
                                    </p:animEffect>
                                    <p:anim calcmode="lin" valueType="num">
                                      <p:cBhvr>
                                        <p:cTn id="60"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65" dur="26">
                                          <p:stCondLst>
                                            <p:cond delay="650"/>
                                          </p:stCondLst>
                                        </p:cTn>
                                        <p:tgtEl>
                                          <p:spTgt spid="14"/>
                                        </p:tgtEl>
                                      </p:cBhvr>
                                      <p:to x="100000" y="60000"/>
                                    </p:animScale>
                                    <p:animScale>
                                      <p:cBhvr>
                                        <p:cTn id="66" dur="166" decel="50000">
                                          <p:stCondLst>
                                            <p:cond delay="676"/>
                                          </p:stCondLst>
                                        </p:cTn>
                                        <p:tgtEl>
                                          <p:spTgt spid="14"/>
                                        </p:tgtEl>
                                      </p:cBhvr>
                                      <p:to x="100000" y="100000"/>
                                    </p:animScale>
                                    <p:animScale>
                                      <p:cBhvr>
                                        <p:cTn id="67" dur="26">
                                          <p:stCondLst>
                                            <p:cond delay="1312"/>
                                          </p:stCondLst>
                                        </p:cTn>
                                        <p:tgtEl>
                                          <p:spTgt spid="14"/>
                                        </p:tgtEl>
                                      </p:cBhvr>
                                      <p:to x="100000" y="80000"/>
                                    </p:animScale>
                                    <p:animScale>
                                      <p:cBhvr>
                                        <p:cTn id="68" dur="166" decel="50000">
                                          <p:stCondLst>
                                            <p:cond delay="1338"/>
                                          </p:stCondLst>
                                        </p:cTn>
                                        <p:tgtEl>
                                          <p:spTgt spid="14"/>
                                        </p:tgtEl>
                                      </p:cBhvr>
                                      <p:to x="100000" y="100000"/>
                                    </p:animScale>
                                    <p:animScale>
                                      <p:cBhvr>
                                        <p:cTn id="69" dur="26">
                                          <p:stCondLst>
                                            <p:cond delay="1642"/>
                                          </p:stCondLst>
                                        </p:cTn>
                                        <p:tgtEl>
                                          <p:spTgt spid="14"/>
                                        </p:tgtEl>
                                      </p:cBhvr>
                                      <p:to x="100000" y="90000"/>
                                    </p:animScale>
                                    <p:animScale>
                                      <p:cBhvr>
                                        <p:cTn id="70" dur="166" decel="50000">
                                          <p:stCondLst>
                                            <p:cond delay="1668"/>
                                          </p:stCondLst>
                                        </p:cTn>
                                        <p:tgtEl>
                                          <p:spTgt spid="14"/>
                                        </p:tgtEl>
                                      </p:cBhvr>
                                      <p:to x="100000" y="100000"/>
                                    </p:animScale>
                                    <p:animScale>
                                      <p:cBhvr>
                                        <p:cTn id="71" dur="26">
                                          <p:stCondLst>
                                            <p:cond delay="1808"/>
                                          </p:stCondLst>
                                        </p:cTn>
                                        <p:tgtEl>
                                          <p:spTgt spid="14"/>
                                        </p:tgtEl>
                                      </p:cBhvr>
                                      <p:to x="100000" y="95000"/>
                                    </p:animScale>
                                    <p:animScale>
                                      <p:cBhvr>
                                        <p:cTn id="72"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478570"/>
          </a:xfrm>
        </p:spPr>
        <p:txBody>
          <a:bodyPr/>
          <a:lstStyle/>
          <a:p>
            <a:pPr algn="ctr"/>
            <a:r>
              <a:rPr lang="en-US" dirty="0" err="1" smtClean="0"/>
              <a:t>Thiết</a:t>
            </a:r>
            <a:r>
              <a:rPr lang="en-US" dirty="0" smtClean="0"/>
              <a:t> </a:t>
            </a:r>
            <a:r>
              <a:rPr lang="en-US" dirty="0" err="1" smtClean="0"/>
              <a:t>kế</a:t>
            </a:r>
            <a:r>
              <a:rPr lang="en-US" dirty="0" smtClean="0"/>
              <a:t> database</a:t>
            </a:r>
            <a:endParaRPr lang="en-US" dirty="0"/>
          </a:p>
        </p:txBody>
      </p:sp>
      <p:sp>
        <p:nvSpPr>
          <p:cNvPr id="6" name="TextBox 5"/>
          <p:cNvSpPr txBox="1"/>
          <p:nvPr/>
        </p:nvSpPr>
        <p:spPr>
          <a:xfrm>
            <a:off x="1141412" y="1109238"/>
            <a:ext cx="2025876" cy="369332"/>
          </a:xfrm>
          <a:prstGeom prst="rect">
            <a:avLst/>
          </a:prstGeom>
          <a:noFill/>
        </p:spPr>
        <p:txBody>
          <a:bodyPr wrap="none" rtlCol="0">
            <a:spAutoFit/>
          </a:bodyPr>
          <a:lstStyle/>
          <a:p>
            <a:r>
              <a:rPr lang="en-US" dirty="0" smtClean="0"/>
              <a:t>Database Diagram</a:t>
            </a:r>
            <a:endParaRPr lang="en-US" dirty="0"/>
          </a:p>
        </p:txBody>
      </p:sp>
      <p:pic>
        <p:nvPicPr>
          <p:cNvPr id="7" name="Picture 4"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65218" y="76995"/>
            <a:ext cx="1724212" cy="108304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p:cNvPicPr/>
          <p:nvPr/>
        </p:nvPicPr>
        <p:blipFill>
          <a:blip r:embed="rId3">
            <a:extLst>
              <a:ext uri="{28A0092B-C50C-407E-A947-70E740481C1C}">
                <a14:useLocalDpi xmlns:a14="http://schemas.microsoft.com/office/drawing/2010/main" val="0"/>
              </a:ext>
            </a:extLst>
          </a:blip>
          <a:stretch>
            <a:fillRect/>
          </a:stretch>
        </p:blipFill>
        <p:spPr>
          <a:xfrm>
            <a:off x="1141412" y="1627187"/>
            <a:ext cx="9905997" cy="4837621"/>
          </a:xfrm>
          <a:prstGeom prst="rect">
            <a:avLst/>
          </a:prstGeom>
        </p:spPr>
      </p:pic>
    </p:spTree>
    <p:extLst>
      <p:ext uri="{BB962C8B-B14F-4D97-AF65-F5344CB8AC3E}">
        <p14:creationId xmlns:p14="http://schemas.microsoft.com/office/powerpoint/2010/main" val="19508907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73152"/>
            <a:ext cx="9905998" cy="1402144"/>
          </a:xfrm>
        </p:spPr>
        <p:txBody>
          <a:bodyPr/>
          <a:lstStyle/>
          <a:p>
            <a:pPr algn="ctr"/>
            <a:r>
              <a:rPr lang="en-US" dirty="0" err="1" smtClean="0"/>
              <a:t>Màn</a:t>
            </a:r>
            <a:r>
              <a:rPr lang="en-US" dirty="0" smtClean="0"/>
              <a:t> </a:t>
            </a:r>
            <a:r>
              <a:rPr lang="en-US" dirty="0" err="1" smtClean="0"/>
              <a:t>hình</a:t>
            </a:r>
            <a:r>
              <a:rPr lang="en-US" dirty="0" smtClean="0"/>
              <a:t> </a:t>
            </a:r>
            <a:r>
              <a:rPr lang="en-US" dirty="0" err="1" smtClean="0"/>
              <a:t>ứng</a:t>
            </a:r>
            <a:r>
              <a:rPr lang="en-US" dirty="0" smtClean="0"/>
              <a:t> </a:t>
            </a:r>
            <a:r>
              <a:rPr lang="en-US" dirty="0" err="1" smtClean="0"/>
              <a:t>dụng</a:t>
            </a:r>
            <a:endParaRPr lang="en-US" dirty="0"/>
          </a:p>
        </p:txBody>
      </p:sp>
      <p:sp>
        <p:nvSpPr>
          <p:cNvPr id="4" name="TextBox 3"/>
          <p:cNvSpPr txBox="1"/>
          <p:nvPr/>
        </p:nvSpPr>
        <p:spPr>
          <a:xfrm>
            <a:off x="1141412" y="1142540"/>
            <a:ext cx="2683748" cy="461665"/>
          </a:xfrm>
          <a:prstGeom prst="rect">
            <a:avLst/>
          </a:prstGeom>
          <a:noFill/>
        </p:spPr>
        <p:txBody>
          <a:bodyPr wrap="none" rtlCol="0">
            <a:spAutoFit/>
          </a:bodyPr>
          <a:lstStyle/>
          <a:p>
            <a:r>
              <a:rPr lang="en-US" sz="2400" dirty="0" err="1"/>
              <a:t>Màn</a:t>
            </a:r>
            <a:r>
              <a:rPr lang="en-US" sz="2400" dirty="0"/>
              <a:t> </a:t>
            </a:r>
            <a:r>
              <a:rPr lang="en-US" sz="2400" dirty="0" err="1"/>
              <a:t>hình</a:t>
            </a:r>
            <a:r>
              <a:rPr lang="en-US" sz="2400" dirty="0"/>
              <a:t> </a:t>
            </a:r>
            <a:r>
              <a:rPr lang="en-US" sz="2400" dirty="0" err="1"/>
              <a:t>đăng</a:t>
            </a:r>
            <a:r>
              <a:rPr lang="en-US" sz="2400" dirty="0"/>
              <a:t> </a:t>
            </a:r>
            <a:r>
              <a:rPr lang="en-US" sz="2400" dirty="0" err="1"/>
              <a:t>nhập</a:t>
            </a:r>
            <a:endParaRPr lang="en-US" sz="2400" dirty="0"/>
          </a:p>
        </p:txBody>
      </p:sp>
      <p:pic>
        <p:nvPicPr>
          <p:cNvPr id="1026" name="Picture 2" descr="https://scontent.fhan2-4.fna.fbcdn.net/v/t1.15752-9/53749577_2105173086439550_8695280025122897920_n.png?_nc_cat=110&amp;_nc_oc=AQnQMjvnRxCcRqmbLT-ENZVCkXkMrWEorftJnWM7_stFkEPl-wATqOZJbswYSwGs6DY&amp;_nc_ht=scontent.fhan2-4.fna&amp;oh=8b12c9754b2d1b282cf4f4fbdd85363f&amp;oe=5D2680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3816" y="2060765"/>
            <a:ext cx="5041191" cy="3754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4309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217</TotalTime>
  <Words>405</Words>
  <Application>Microsoft Office PowerPoint</Application>
  <PresentationFormat>Widescreen</PresentationFormat>
  <Paragraphs>40</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Bauhaus 93</vt:lpstr>
      <vt:lpstr>Calibri</vt:lpstr>
      <vt:lpstr>Trebuchet MS</vt:lpstr>
      <vt:lpstr>Tw Cen MT</vt:lpstr>
      <vt:lpstr>Verdana</vt:lpstr>
      <vt:lpstr>Circuit</vt:lpstr>
      <vt:lpstr>Quản lý dự án phần mềm Agile</vt:lpstr>
      <vt:lpstr>PowerPoint Presentation</vt:lpstr>
      <vt:lpstr>Phân tích các chức năng của phần mềm</vt:lpstr>
      <vt:lpstr>Lưu đồ chức năng của phần mềm</vt:lpstr>
      <vt:lpstr>Lưu đồ chức năng của phần mềm</vt:lpstr>
      <vt:lpstr>Thiết kế database</vt:lpstr>
      <vt:lpstr>Thiết kế database</vt:lpstr>
      <vt:lpstr>Thiết kế database</vt:lpstr>
      <vt:lpstr>Màn hình ứng dụng</vt:lpstr>
      <vt:lpstr>Màn hình ứng dụng</vt:lpstr>
      <vt:lpstr>Màn hình ứng dụng</vt:lpstr>
      <vt:lpstr>Màn hình ứng dụng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xây dựng web bán giày</dc:title>
  <dc:creator>anvietcau</dc:creator>
  <cp:lastModifiedBy>ancau12061997@gmail.com</cp:lastModifiedBy>
  <cp:revision>22</cp:revision>
  <dcterms:created xsi:type="dcterms:W3CDTF">2018-10-18T14:14:27Z</dcterms:created>
  <dcterms:modified xsi:type="dcterms:W3CDTF">2019-03-07T06:14:33Z</dcterms:modified>
</cp:coreProperties>
</file>