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28"/>
  </p:notesMasterIdLst>
  <p:sldIdLst>
    <p:sldId id="256" r:id="rId2"/>
    <p:sldId id="460" r:id="rId3"/>
    <p:sldId id="461" r:id="rId4"/>
    <p:sldId id="462" r:id="rId5"/>
    <p:sldId id="473" r:id="rId6"/>
    <p:sldId id="475" r:id="rId7"/>
    <p:sldId id="476" r:id="rId8"/>
    <p:sldId id="334" r:id="rId9"/>
    <p:sldId id="490" r:id="rId10"/>
    <p:sldId id="489" r:id="rId11"/>
    <p:sldId id="340" r:id="rId12"/>
    <p:sldId id="342" r:id="rId13"/>
    <p:sldId id="428" r:id="rId14"/>
    <p:sldId id="478" r:id="rId15"/>
    <p:sldId id="376" r:id="rId16"/>
    <p:sldId id="491" r:id="rId17"/>
    <p:sldId id="479" r:id="rId18"/>
    <p:sldId id="480" r:id="rId19"/>
    <p:sldId id="481" r:id="rId20"/>
    <p:sldId id="482" r:id="rId21"/>
    <p:sldId id="483" r:id="rId22"/>
    <p:sldId id="484" r:id="rId23"/>
    <p:sldId id="485" r:id="rId24"/>
    <p:sldId id="486" r:id="rId25"/>
    <p:sldId id="487" r:id="rId26"/>
    <p:sldId id="48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8DA3"/>
    <a:srgbClr val="456383"/>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144" autoAdjust="0"/>
  </p:normalViewPr>
  <p:slideViewPr>
    <p:cSldViewPr>
      <p:cViewPr>
        <p:scale>
          <a:sx n="33" d="100"/>
          <a:sy n="33" d="100"/>
        </p:scale>
        <p:origin x="-2352" y="-6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12/29/2016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baseline="0" dirty="0" smtClean="0"/>
          </a:p>
        </p:txBody>
      </p:sp>
      <p:sp>
        <p:nvSpPr>
          <p:cNvPr id="4" name="Slide Number Placeholder 3"/>
          <p:cNvSpPr>
            <a:spLocks noGrp="1"/>
          </p:cNvSpPr>
          <p:nvPr>
            <p:ph type="sldNum" sz="quarter" idx="10"/>
          </p:nvPr>
        </p:nvSpPr>
        <p:spPr/>
        <p:txBody>
          <a:bodyPr/>
          <a:lstStyle/>
          <a:p>
            <a:fld id="{A4D6F88A-F17F-491B-A558-A5E9980DD532}"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baseline="0" dirty="0" smtClean="0"/>
          </a:p>
        </p:txBody>
      </p:sp>
      <p:sp>
        <p:nvSpPr>
          <p:cNvPr id="4" name="Slide Number Placeholder 3"/>
          <p:cNvSpPr>
            <a:spLocks noGrp="1"/>
          </p:cNvSpPr>
          <p:nvPr>
            <p:ph type="sldNum" sz="quarter" idx="10"/>
          </p:nvPr>
        </p:nvSpPr>
        <p:spPr/>
        <p:txBody>
          <a:bodyPr/>
          <a:lstStyle/>
          <a:p>
            <a:fld id="{A4D6F88A-F17F-491B-A558-A5E9980DD532}"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A4D6F88A-F17F-491B-A558-A5E9980DD532}"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25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FC5752C-FF44-424A-A94F-D19A83A07182}"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Yêu</a:t>
            </a:r>
            <a:r>
              <a:rPr lang="en-US" baseline="0" smtClean="0"/>
              <a:t> cầu sinh viên đến lớp đúng giờ và điểm danh ngay.  </a:t>
            </a:r>
            <a:endParaRPr lang="en-US" smtClean="0"/>
          </a:p>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Giảng</a:t>
            </a:r>
            <a:r>
              <a:rPr lang="en-US" baseline="0" dirty="0" smtClean="0"/>
              <a:t> </a:t>
            </a:r>
            <a:r>
              <a:rPr lang="en-US" baseline="0" dirty="0" err="1" smtClean="0"/>
              <a:t>viên</a:t>
            </a:r>
            <a:r>
              <a:rPr lang="en-US" baseline="0" dirty="0" smtClean="0"/>
              <a:t> </a:t>
            </a:r>
            <a:r>
              <a:rPr lang="en-US" baseline="0" dirty="0" err="1" smtClean="0"/>
              <a:t>gọi</a:t>
            </a:r>
            <a:r>
              <a:rPr lang="en-US" baseline="0" dirty="0" smtClean="0"/>
              <a:t> </a:t>
            </a:r>
            <a:r>
              <a:rPr lang="en-US" baseline="0" dirty="0" err="1" smtClean="0"/>
              <a:t>ngẫu</a:t>
            </a:r>
            <a:r>
              <a:rPr lang="en-US" baseline="0" dirty="0" smtClean="0"/>
              <a:t> </a:t>
            </a:r>
            <a:r>
              <a:rPr lang="en-US" baseline="0" dirty="0" err="1" smtClean="0"/>
              <a:t>nhiên</a:t>
            </a:r>
            <a:r>
              <a:rPr lang="en-US" baseline="0" dirty="0" smtClean="0"/>
              <a:t> </a:t>
            </a:r>
            <a:r>
              <a:rPr lang="en-US" baseline="0" dirty="0" err="1" smtClean="0"/>
              <a:t>Sinh</a:t>
            </a:r>
            <a:r>
              <a:rPr lang="en-US" baseline="0" dirty="0" smtClean="0"/>
              <a:t> </a:t>
            </a:r>
            <a:r>
              <a:rPr lang="en-US" baseline="0" dirty="0" err="1" smtClean="0"/>
              <a:t>viên</a:t>
            </a:r>
            <a:r>
              <a:rPr lang="en-US" baseline="0" dirty="0" smtClean="0"/>
              <a:t> </a:t>
            </a:r>
            <a:r>
              <a:rPr lang="en-US" baseline="0" dirty="0" err="1" smtClean="0"/>
              <a:t>lên</a:t>
            </a:r>
            <a:r>
              <a:rPr lang="en-US" baseline="0" dirty="0" smtClean="0"/>
              <a:t> </a:t>
            </a:r>
            <a:r>
              <a:rPr lang="en-US" baseline="0" dirty="0" err="1" smtClean="0"/>
              <a:t>làm</a:t>
            </a:r>
            <a:r>
              <a:rPr lang="en-US" baseline="0" dirty="0" smtClean="0"/>
              <a:t> </a:t>
            </a:r>
            <a:r>
              <a:rPr lang="en-US" baseline="0" dirty="0" err="1" smtClean="0"/>
              <a:t>bài</a:t>
            </a:r>
            <a:r>
              <a:rPr lang="en-US" baseline="0" dirty="0" smtClean="0"/>
              <a:t> </a:t>
            </a:r>
            <a:r>
              <a:rPr lang="en-US" baseline="0" dirty="0" err="1" smtClean="0"/>
              <a:t>tập</a:t>
            </a:r>
            <a:r>
              <a:rPr lang="en-US" baseline="0" dirty="0" smtClean="0"/>
              <a:t> </a:t>
            </a:r>
            <a:r>
              <a:rPr lang="en-US" baseline="0" dirty="0" err="1" smtClean="0"/>
              <a:t>và</a:t>
            </a:r>
            <a:r>
              <a:rPr lang="en-US" baseline="0" dirty="0" smtClean="0"/>
              <a:t> </a:t>
            </a:r>
            <a:r>
              <a:rPr lang="en-US" baseline="0" dirty="0" err="1" smtClean="0"/>
              <a:t>kiểm</a:t>
            </a:r>
            <a:r>
              <a:rPr lang="en-US" baseline="0" dirty="0" smtClean="0"/>
              <a:t> </a:t>
            </a:r>
            <a:r>
              <a:rPr lang="en-US" baseline="0" dirty="0" err="1" smtClean="0"/>
              <a:t>tra</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Sau</a:t>
            </a:r>
            <a:r>
              <a:rPr lang="en-US" baseline="0" smtClean="0"/>
              <a:t> khi trả lời cầu hỏi, giáo viên nhắc sinh viên chuẩn bị phần tiếp theo của assignment cho báo cáo tiến độ tuần tới.  Bảo cho cả lớp biết hàng tuần phải làm bài đến đâu.</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Giáo</a:t>
            </a:r>
            <a:r>
              <a:rPr lang="en-US" baseline="0" smtClean="0"/>
              <a:t> viên mô tả cho rõ: trước buổi học tiếp theo sinh viên phải làm assignment đến đâu?  Sinh viên không biết giáo viên sẽ chọn ai trong buổi học tiếp theo.  Vậy thì mỗi buổi học, cả lớp phải chuẩn bị trước.  Việc này có thể ảnh hưởng đến điểm hoạt động (tủy giáo viên).</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19600" y="3962400"/>
            <a:ext cx="4495800" cy="1146175"/>
          </a:xfrm>
        </p:spPr>
        <p:txBody>
          <a:bodyPr>
            <a:normAutofit/>
          </a:bodyPr>
          <a:lstStyle>
            <a:lvl1pPr algn="l">
              <a:defRPr sz="2400" normalizeH="0" baseline="0">
                <a:solidFill>
                  <a:srgbClr val="FF6600"/>
                </a:solidFill>
                <a:latin typeface="Segoe UI" pitchFamily="34" charset="0"/>
                <a:ea typeface="Roboto Lt" pitchFamily="2" charset="0"/>
                <a:cs typeface="Segoe UI" pitchFamily="34" charset="0"/>
              </a:defRPr>
            </a:lvl1pPr>
          </a:lstStyle>
          <a:p>
            <a:r>
              <a:rPr lang="en-US" dirty="0" smtClean="0"/>
              <a:t>CLICK TO EDIT MASTER</a:t>
            </a:r>
            <a:br>
              <a:rPr lang="en-US" dirty="0" smtClean="0"/>
            </a:br>
            <a:r>
              <a:rPr lang="en-US" dirty="0" smtClean="0"/>
              <a:t>TITLE STYLE</a:t>
            </a:r>
            <a:endParaRPr lang="en-US" dirty="0"/>
          </a:p>
        </p:txBody>
      </p:sp>
      <p:sp>
        <p:nvSpPr>
          <p:cNvPr id="3" name="Subtitle 2"/>
          <p:cNvSpPr>
            <a:spLocks noGrp="1"/>
          </p:cNvSpPr>
          <p:nvPr>
            <p:ph type="subTitle" idx="1" hasCustomPrompt="1"/>
          </p:nvPr>
        </p:nvSpPr>
        <p:spPr>
          <a:xfrm>
            <a:off x="4419600" y="4953000"/>
            <a:ext cx="4419600" cy="1066800"/>
          </a:xfrm>
        </p:spPr>
        <p:txBody>
          <a:bodyPr>
            <a:normAutofit/>
          </a:bodyPr>
          <a:lstStyle>
            <a:lvl1pPr marL="0" indent="0" algn="l">
              <a:buNone/>
              <a:defRPr sz="1400" b="1">
                <a:solidFill>
                  <a:srgbClr val="FF6600"/>
                </a:solidFill>
                <a:latin typeface="Segoe UI" pitchFamily="34" charset="0"/>
                <a:ea typeface="Roboto" pitchFamily="2"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38681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smtClean="0"/>
              <a:t>Tiêu</a:t>
            </a:r>
            <a:r>
              <a:rPr lang="en-US" dirty="0" smtClean="0"/>
              <a:t> </a:t>
            </a:r>
            <a:r>
              <a:rPr lang="en-US" dirty="0" err="1" smtClean="0"/>
              <a:t>đề</a:t>
            </a:r>
            <a:r>
              <a:rPr lang="en-US" dirty="0" smtClean="0"/>
              <a:t> </a:t>
            </a:r>
            <a:r>
              <a:rPr lang="en-US" dirty="0" err="1" smtClean="0"/>
              <a:t>Silde</a:t>
            </a:r>
            <a:endParaRPr lang="en-US" dirty="0"/>
          </a:p>
        </p:txBody>
      </p:sp>
      <p:sp>
        <p:nvSpPr>
          <p:cNvPr id="3" name="Content Placeholder 2"/>
          <p:cNvSpPr>
            <a:spLocks noGrp="1"/>
          </p:cNvSpPr>
          <p:nvPr>
            <p:ph idx="1" hasCustomPrompt="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6" name="Content Placeholder 4"/>
          <p:cNvSpPr>
            <a:spLocks noGrp="1"/>
          </p:cNvSpPr>
          <p:nvPr/>
        </p:nvSpPr>
        <p:spPr>
          <a:xfrm>
            <a:off x="4800599" y="2057400"/>
            <a:ext cx="4191001" cy="3200400"/>
          </a:xfrm>
          <a:prstGeom prst="rect">
            <a:avLst/>
          </a:prstGeom>
        </p:spPr>
        <p:txBody>
          <a:bodyPr vert="horz" lIns="91440" tIns="45720" rIns="91440" bIns="45720" rtlCol="0">
            <a:normAutofit/>
          </a:bodyPr>
          <a:lstStyle>
            <a:lvl1pPr marL="0" indent="0" algn="l" defTabSz="914400" rtl="0" eaLnBrk="1" latinLnBrk="0" hangingPunct="1">
              <a:spcBef>
                <a:spcPct val="20000"/>
              </a:spcBef>
              <a:buFontTx/>
              <a:buNone/>
              <a:defRPr sz="2400" b="0" kern="1200" baseline="0">
                <a:solidFill>
                  <a:schemeClr val="tx1"/>
                </a:solidFill>
                <a:latin typeface="Segoe UI" pitchFamily="34" charset="0"/>
                <a:ea typeface="Roboto" pitchFamily="2" charset="0"/>
                <a:cs typeface="Segoe UI" pitchFamily="34" charset="0"/>
              </a:defRPr>
            </a:lvl1pPr>
            <a:lvl2pPr marL="514350" indent="-230188" algn="l" defTabSz="914400" rtl="0" eaLnBrk="1" latinLnBrk="0" hangingPunct="1">
              <a:spcBef>
                <a:spcPct val="20000"/>
              </a:spcBef>
              <a:buFont typeface="Arial" pitchFamily="34" charset="0"/>
              <a:buChar char="•"/>
              <a:defRPr sz="2400" kern="1200">
                <a:solidFill>
                  <a:schemeClr val="tx1"/>
                </a:solidFill>
                <a:latin typeface="Segoe UI" pitchFamily="34" charset="0"/>
                <a:ea typeface="Roboto Lt" pitchFamily="2" charset="0"/>
                <a:cs typeface="Segoe UI" pitchFamily="34" charset="0"/>
              </a:defRPr>
            </a:lvl2pPr>
            <a:lvl3pPr marL="966788" indent="-284163" algn="l" defTabSz="914400" rtl="0" eaLnBrk="1" latinLnBrk="0" hangingPunct="1">
              <a:spcBef>
                <a:spcPct val="20000"/>
              </a:spcBef>
              <a:buFont typeface="Courier New" pitchFamily="49" charset="0"/>
              <a:buChar char="o"/>
              <a:defRPr sz="2400" kern="1200">
                <a:solidFill>
                  <a:schemeClr val="tx1"/>
                </a:solidFill>
                <a:latin typeface="Segoe UI" pitchFamily="34" charset="0"/>
                <a:ea typeface="Roboto Lt" pitchFamily="2" charset="0"/>
                <a:cs typeface="Segoe UI" pitchFamily="34" charset="0"/>
              </a:defRPr>
            </a:lvl3pPr>
            <a:lvl4pPr marL="1428750" indent="-282575" algn="l" defTabSz="914400" rtl="0" eaLnBrk="1" latinLnBrk="0" hangingPunct="1">
              <a:spcBef>
                <a:spcPct val="20000"/>
              </a:spcBef>
              <a:buFont typeface="Wingdings" pitchFamily="2" charset="2"/>
              <a:buChar char="§"/>
              <a:defRPr sz="2400" kern="1200">
                <a:solidFill>
                  <a:schemeClr val="tx1"/>
                </a:solidFill>
                <a:latin typeface="Segoe UI" pitchFamily="34" charset="0"/>
                <a:ea typeface="Roboto Lt" pitchFamily="2" charset="0"/>
                <a:cs typeface="Segoe UI" pitchFamily="34" charset="0"/>
              </a:defRPr>
            </a:lvl4pPr>
            <a:lvl5pPr marL="2057400" indent="-228600" algn="just" defTabSz="914400" rtl="0" eaLnBrk="1" latinLnBrk="0" hangingPunct="1">
              <a:spcBef>
                <a:spcPct val="20000"/>
              </a:spcBef>
              <a:buFont typeface="Arial" pitchFamily="34" charset="0"/>
              <a:buChar char="»"/>
              <a:defRPr sz="1600" kern="1200">
                <a:solidFill>
                  <a:schemeClr val="tx1"/>
                </a:solidFill>
                <a:latin typeface="Roboto Lt" pitchFamily="2" charset="0"/>
                <a:ea typeface="Roboto Lt" pitchFamily="2"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7" name="Content Placeholder 2"/>
          <p:cNvSpPr>
            <a:spLocks noGrp="1"/>
          </p:cNvSpPr>
          <p:nvPr>
            <p:ph idx="13" hasCustomPrompt="1"/>
          </p:nvPr>
        </p:nvSpPr>
        <p:spPr>
          <a:xfrm>
            <a:off x="4953000" y="1828800"/>
            <a:ext cx="4038600" cy="2743200"/>
          </a:xfrm>
        </p:spPr>
        <p:txBody>
          <a:bodyPr>
            <a:normAutofit/>
          </a:bodyPr>
          <a:lstStyle>
            <a:lvl1pPr marL="0" indent="0">
              <a:buFontTx/>
              <a:buNone/>
              <a:defRPr sz="2400" b="0"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r>
              <a:rPr lang="en-US" dirty="0" err="1" smtClean="0"/>
              <a:t>Nội</a:t>
            </a:r>
            <a:r>
              <a:rPr lang="en-US" dirty="0" smtClean="0"/>
              <a:t> dung </a:t>
            </a:r>
            <a:r>
              <a:rPr lang="en-US" dirty="0" err="1" smtClean="0"/>
              <a:t>cần</a:t>
            </a:r>
            <a:r>
              <a:rPr lang="en-US" dirty="0" smtClean="0"/>
              <a:t> </a:t>
            </a:r>
            <a:r>
              <a:rPr lang="en-US" dirty="0" err="1" smtClean="0"/>
              <a:t>viết</a:t>
            </a:r>
            <a:r>
              <a:rPr lang="en-US" dirty="0" smtClean="0"/>
              <a:t> …….</a:t>
            </a:r>
          </a:p>
          <a:p>
            <a:r>
              <a:rPr lang="en-US" dirty="0" smtClean="0"/>
              <a:t>960, abstract, background, banner, bar, box, business, button, circle, clean,</a:t>
            </a:r>
          </a:p>
          <a:p>
            <a:r>
              <a:rPr lang="en-US" b="1" dirty="0" err="1" smtClean="0"/>
              <a:t>Nôi</a:t>
            </a:r>
            <a:r>
              <a:rPr lang="en-US" b="1" dirty="0" smtClean="0"/>
              <a:t> dung </a:t>
            </a:r>
            <a:r>
              <a:rPr lang="en-US" b="1" dirty="0" err="1" smtClean="0"/>
              <a:t>cần</a:t>
            </a:r>
            <a:r>
              <a:rPr lang="en-US" b="1" dirty="0" smtClean="0"/>
              <a:t> </a:t>
            </a:r>
            <a:r>
              <a:rPr lang="en-US" b="1" dirty="0" err="1" smtClean="0"/>
              <a:t>nhấn</a:t>
            </a:r>
            <a:r>
              <a:rPr lang="en-US" b="1" dirty="0" smtClean="0"/>
              <a:t> </a:t>
            </a:r>
            <a:r>
              <a:rPr lang="en-US" b="1" dirty="0" err="1" smtClean="0"/>
              <a:t>mạnh</a:t>
            </a:r>
            <a:endParaRPr lang="en-US" dirty="0"/>
          </a:p>
        </p:txBody>
      </p:sp>
      <p:sp>
        <p:nvSpPr>
          <p:cNvPr id="11" name="Slide Number Placeholder 10"/>
          <p:cNvSpPr>
            <a:spLocks noGrp="1"/>
          </p:cNvSpPr>
          <p:nvPr>
            <p:ph type="sldNum" sz="quarter" idx="14"/>
          </p:nvPr>
        </p:nvSpPr>
        <p:spPr>
          <a:xfrm>
            <a:off x="-1371600" y="6172200"/>
            <a:ext cx="2133600" cy="365125"/>
          </a:xfrm>
          <a:prstGeom prst="rect">
            <a:avLst/>
          </a:prstGeom>
        </p:spPr>
        <p:txBody>
          <a:bodyPr/>
          <a:lstStyle>
            <a:lvl1pPr algn="r">
              <a:defRPr>
                <a:solidFill>
                  <a:schemeClr val="bg1"/>
                </a:solidFill>
                <a:latin typeface="Segoe UI" pitchFamily="34" charset="0"/>
                <a:ea typeface="Segoe UI" pitchFamily="34" charset="0"/>
                <a:cs typeface="Segoe UI" pitchFamily="34" charset="0"/>
              </a:defRPr>
            </a:lvl1pPr>
          </a:lstStyle>
          <a:p>
            <a:fld id="{C9454D8F-10CC-4917-9EE3-EC45D591F45E}" type="slidenum">
              <a:rPr lang="en-US" smtClean="0"/>
              <a:pPr/>
              <a:t>‹#›</a:t>
            </a:fld>
            <a:endParaRPr lang="en-US"/>
          </a:p>
        </p:txBody>
      </p:sp>
    </p:spTree>
    <p:extLst>
      <p:ext uri="{BB962C8B-B14F-4D97-AF65-F5344CB8AC3E}">
        <p14:creationId xmlns:p14="http://schemas.microsoft.com/office/powerpoint/2010/main" val="21439911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smtClean="0"/>
              <a:t>Tiêu</a:t>
            </a:r>
            <a:r>
              <a:rPr lang="en-US" dirty="0" smtClean="0"/>
              <a:t> </a:t>
            </a:r>
            <a:r>
              <a:rPr lang="en-US" dirty="0" err="1" smtClean="0"/>
              <a:t>đề</a:t>
            </a:r>
            <a:r>
              <a:rPr lang="en-US" dirty="0" smtClean="0"/>
              <a:t> </a:t>
            </a:r>
            <a:r>
              <a:rPr lang="en-US" dirty="0" err="1" smtClean="0"/>
              <a:t>Silde</a:t>
            </a:r>
            <a:endParaRPr lang="en-US" dirty="0"/>
          </a:p>
        </p:txBody>
      </p:sp>
      <p:sp>
        <p:nvSpPr>
          <p:cNvPr id="3" name="Content Placeholder 2"/>
          <p:cNvSpPr>
            <a:spLocks noGrp="1"/>
          </p:cNvSpPr>
          <p:nvPr>
            <p:ph idx="1" hasCustomPrompt="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5" name="Content Placeholder 2"/>
          <p:cNvSpPr>
            <a:spLocks noGrp="1"/>
          </p:cNvSpPr>
          <p:nvPr>
            <p:ph idx="13" hasCustomPrompt="1"/>
          </p:nvPr>
        </p:nvSpPr>
        <p:spPr>
          <a:xfrm>
            <a:off x="1295400" y="1676400"/>
            <a:ext cx="7772400" cy="3048000"/>
          </a:xfrm>
        </p:spPr>
        <p:txBody>
          <a:bodyPr>
            <a:normAutofit/>
          </a:bodyPr>
          <a:lstStyle>
            <a:lvl1pPr marL="0" indent="0" algn="l">
              <a:buFontTx/>
              <a:buNone/>
              <a:defRPr sz="2400" b="0" baseline="0">
                <a:latin typeface="Segoe UI" pitchFamily="34" charset="0"/>
                <a:ea typeface="Roboto" pitchFamily="2" charset="0"/>
                <a:cs typeface="Segoe UI" pitchFamily="34" charset="0"/>
              </a:defRPr>
            </a:lvl1pPr>
            <a:lvl2pPr marL="514350" indent="-230188" algn="l">
              <a:buFont typeface="Arial" pitchFamily="34" charset="0"/>
              <a:buChar char="•"/>
              <a:defRPr sz="2400">
                <a:latin typeface="Segoe UI" pitchFamily="34" charset="0"/>
                <a:ea typeface="Roboto Lt" pitchFamily="2" charset="0"/>
                <a:cs typeface="Segoe UI" pitchFamily="34" charset="0"/>
              </a:defRPr>
            </a:lvl2pPr>
            <a:lvl3pPr marL="966788" indent="-284163" algn="l">
              <a:buFont typeface="Courier New" pitchFamily="49" charset="0"/>
              <a:buChar char="o"/>
              <a:defRPr sz="2400">
                <a:latin typeface="Segoe UI" pitchFamily="34" charset="0"/>
                <a:ea typeface="Roboto Lt" pitchFamily="2" charset="0"/>
                <a:cs typeface="Segoe UI" pitchFamily="34" charset="0"/>
              </a:defRPr>
            </a:lvl3pPr>
            <a:lvl4pPr marL="1428750" indent="-282575" algn="l">
              <a:buFont typeface="Wingdings" pitchFamily="2" charset="2"/>
              <a:buChar char="§"/>
              <a:defRPr sz="2400">
                <a:latin typeface="Segoe UI" pitchFamily="34" charset="0"/>
                <a:ea typeface="Roboto Lt" pitchFamily="2" charset="0"/>
                <a:cs typeface="Segoe UI" pitchFamily="34" charset="0"/>
              </a:defRPr>
            </a:lvl4pPr>
            <a:lvl5pPr algn="just">
              <a:defRPr sz="1600">
                <a:latin typeface="Roboto Lt" pitchFamily="2" charset="0"/>
                <a:ea typeface="Roboto Lt" pitchFamily="2" charset="0"/>
              </a:defRPr>
            </a:lvl5pPr>
          </a:lstStyle>
          <a:p>
            <a:pPr lvl="0"/>
            <a:r>
              <a:rPr lang="en-US" dirty="0" err="1" smtClean="0"/>
              <a:t>Nội</a:t>
            </a:r>
            <a:r>
              <a:rPr lang="en-US" dirty="0" smtClean="0"/>
              <a:t> dung</a:t>
            </a:r>
          </a:p>
          <a:p>
            <a:pPr lvl="0"/>
            <a:r>
              <a:rPr lang="en-US" dirty="0" smtClean="0"/>
              <a:t>Second level</a:t>
            </a:r>
          </a:p>
          <a:p>
            <a:pPr lvl="1"/>
            <a:r>
              <a:rPr lang="en-US" dirty="0" smtClean="0"/>
              <a:t>Third level</a:t>
            </a:r>
          </a:p>
          <a:p>
            <a:pPr lvl="2"/>
            <a:r>
              <a:rPr lang="en-US" dirty="0" smtClean="0"/>
              <a:t>Fourth level</a:t>
            </a:r>
          </a:p>
          <a:p>
            <a:pPr lvl="3"/>
            <a:r>
              <a:rPr lang="en-US" dirty="0" smtClean="0"/>
              <a:t>Fifth level</a:t>
            </a:r>
            <a:endParaRPr lang="en-US" dirty="0"/>
          </a:p>
        </p:txBody>
      </p:sp>
      <p:sp>
        <p:nvSpPr>
          <p:cNvPr id="6" name="Slide Number Placeholder 5"/>
          <p:cNvSpPr>
            <a:spLocks noGrp="1"/>
          </p:cNvSpPr>
          <p:nvPr>
            <p:ph type="sldNum" sz="quarter" idx="14"/>
          </p:nvPr>
        </p:nvSpPr>
        <p:spPr>
          <a:xfrm>
            <a:off x="-1371600" y="6172200"/>
            <a:ext cx="2133600" cy="365125"/>
          </a:xfrm>
          <a:prstGeom prst="rect">
            <a:avLst/>
          </a:prstGeom>
        </p:spPr>
        <p:txBody>
          <a:bodyPr/>
          <a:lstStyle>
            <a:lvl1pPr algn="r">
              <a:defRPr>
                <a:solidFill>
                  <a:schemeClr val="bg1"/>
                </a:solidFill>
                <a:latin typeface="Segoe UI" pitchFamily="34" charset="0"/>
                <a:ea typeface="Segoe UI" pitchFamily="34" charset="0"/>
                <a:cs typeface="Segoe UI" pitchFamily="34" charset="0"/>
              </a:defRPr>
            </a:lvl1pPr>
          </a:lstStyle>
          <a:p>
            <a:fld id="{C9454D8F-10CC-4917-9EE3-EC45D591F45E}" type="slidenum">
              <a:rPr lang="en-US" smtClean="0"/>
              <a:pPr/>
              <a:t>‹#›</a:t>
            </a:fld>
            <a:endParaRPr lang="en-US"/>
          </a:p>
        </p:txBody>
      </p:sp>
    </p:spTree>
    <p:extLst>
      <p:ext uri="{BB962C8B-B14F-4D97-AF65-F5344CB8AC3E}">
        <p14:creationId xmlns:p14="http://schemas.microsoft.com/office/powerpoint/2010/main" val="39713893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smtClean="0"/>
              <a:t>Click to edit Master text styles</a:t>
            </a:r>
          </a:p>
        </p:txBody>
      </p:sp>
      <p:sp>
        <p:nvSpPr>
          <p:cNvPr id="5" name="Slide Number Placeholder 5"/>
          <p:cNvSpPr>
            <a:spLocks noGrp="1"/>
          </p:cNvSpPr>
          <p:nvPr>
            <p:ph type="sldNum" sz="quarter" idx="10"/>
          </p:nvPr>
        </p:nvSpPr>
        <p:spPr>
          <a:xfrm>
            <a:off x="-1447800" y="6188075"/>
            <a:ext cx="21336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2" descr="C:\Users\Hans\Desktop\LOGO FPT POLYTECHNIC_110.png"/>
          <p:cNvPicPr>
            <a:picLocks noChangeAspect="1" noChangeArrowheads="1"/>
          </p:cNvPicPr>
          <p:nvPr userDrawn="1"/>
        </p:nvPicPr>
        <p:blipFill>
          <a:blip r:embed="rId6" cstate="print"/>
          <a:srcRect/>
          <a:stretch>
            <a:fillRect/>
          </a:stretch>
        </p:blipFill>
        <p:spPr bwMode="auto">
          <a:xfrm>
            <a:off x="59779" y="40640"/>
            <a:ext cx="864781" cy="338051"/>
          </a:xfrm>
          <a:prstGeom prst="rect">
            <a:avLst/>
          </a:prstGeom>
          <a:noFill/>
        </p:spPr>
      </p:pic>
    </p:spTree>
    <p:extLst>
      <p:ext uri="{BB962C8B-B14F-4D97-AF65-F5344CB8AC3E}">
        <p14:creationId xmlns:p14="http://schemas.microsoft.com/office/powerpoint/2010/main" val="22573410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Segoe UI" pitchFamily="34" charset="0"/>
          <a:ea typeface="+mj-ea"/>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5.jpe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43400" y="4343400"/>
            <a:ext cx="4495800" cy="1146175"/>
          </a:xfrm>
        </p:spPr>
        <p:txBody>
          <a:bodyPr/>
          <a:lstStyle/>
          <a:p>
            <a:r>
              <a:rPr lang="en-US" dirty="0" err="1" smtClean="0"/>
              <a:t>Quản</a:t>
            </a:r>
            <a:r>
              <a:rPr lang="en-US" dirty="0" smtClean="0"/>
              <a:t> </a:t>
            </a:r>
            <a:r>
              <a:rPr lang="en-US" dirty="0" err="1" smtClean="0"/>
              <a:t>trị</a:t>
            </a:r>
            <a:r>
              <a:rPr lang="en-US" dirty="0" smtClean="0"/>
              <a:t> </a:t>
            </a:r>
            <a:r>
              <a:rPr lang="en-US" smtClean="0"/>
              <a:t>Server </a:t>
            </a:r>
            <a:endParaRPr lang="en-US" dirty="0"/>
          </a:p>
        </p:txBody>
      </p:sp>
      <p:sp>
        <p:nvSpPr>
          <p:cNvPr id="3" name="Subtitle 2"/>
          <p:cNvSpPr>
            <a:spLocks noGrp="1"/>
          </p:cNvSpPr>
          <p:nvPr>
            <p:ph type="subTitle" idx="1"/>
          </p:nvPr>
        </p:nvSpPr>
        <p:spPr>
          <a:xfrm>
            <a:off x="4191000" y="5257800"/>
            <a:ext cx="4953000" cy="1066800"/>
          </a:xfrm>
        </p:spPr>
        <p:txBody>
          <a:bodyPr>
            <a:normAutofit/>
          </a:bodyPr>
          <a:lstStyle/>
          <a:p>
            <a:r>
              <a:rPr lang="en-US" sz="1800" dirty="0" err="1" smtClean="0"/>
              <a:t>Bài</a:t>
            </a:r>
            <a:r>
              <a:rPr lang="en-US" sz="1800" dirty="0" smtClean="0"/>
              <a:t> 3:</a:t>
            </a:r>
            <a:r>
              <a:rPr lang="en-US" sz="1800" b="0" dirty="0" smtClean="0">
                <a:ea typeface="Roboto"/>
                <a:cs typeface="Roboto"/>
              </a:rPr>
              <a:t> </a:t>
            </a:r>
            <a:r>
              <a:rPr lang="en-US" sz="1800" dirty="0" err="1" smtClean="0">
                <a:ea typeface="Roboto"/>
                <a:cs typeface="Roboto"/>
              </a:rPr>
              <a:t>Thiết</a:t>
            </a:r>
            <a:r>
              <a:rPr lang="en-US" sz="1800" dirty="0" smtClean="0">
                <a:ea typeface="Roboto"/>
                <a:cs typeface="Roboto"/>
              </a:rPr>
              <a:t> </a:t>
            </a:r>
            <a:r>
              <a:rPr lang="en-US" sz="1800" dirty="0" err="1" smtClean="0">
                <a:ea typeface="Roboto"/>
                <a:cs typeface="Roboto"/>
              </a:rPr>
              <a:t>kế</a:t>
            </a:r>
            <a:r>
              <a:rPr lang="en-US" sz="1800" dirty="0" smtClean="0">
                <a:ea typeface="Roboto"/>
                <a:cs typeface="Roboto"/>
              </a:rPr>
              <a:t> Active Directory </a:t>
            </a:r>
            <a:r>
              <a:rPr lang="en-US" sz="1800" dirty="0" err="1" smtClean="0">
                <a:ea typeface="Roboto"/>
                <a:cs typeface="Roboto"/>
              </a:rPr>
              <a:t>và</a:t>
            </a:r>
            <a:r>
              <a:rPr lang="en-US" sz="1800" dirty="0" smtClean="0">
                <a:ea typeface="Roboto"/>
                <a:cs typeface="Roboto"/>
              </a:rPr>
              <a:t> </a:t>
            </a:r>
            <a:r>
              <a:rPr lang="en-US" sz="1800" dirty="0" err="1" smtClean="0">
                <a:ea typeface="Roboto"/>
                <a:cs typeface="Roboto"/>
              </a:rPr>
              <a:t>bảo</a:t>
            </a:r>
            <a:r>
              <a:rPr lang="en-US" sz="1800" dirty="0" smtClean="0">
                <a:ea typeface="Roboto"/>
                <a:cs typeface="Roboto"/>
              </a:rPr>
              <a:t> </a:t>
            </a:r>
            <a:r>
              <a:rPr lang="en-US" sz="1800" dirty="0" err="1" smtClean="0">
                <a:ea typeface="Roboto"/>
                <a:cs typeface="Roboto"/>
              </a:rPr>
              <a:t>mật</a:t>
            </a:r>
            <a:endParaRPr lang="en-US" sz="1800" dirty="0" smtClean="0"/>
          </a:p>
          <a:p>
            <a:endParaRPr lang="en-US" sz="24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76573" y="0"/>
            <a:ext cx="78486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019800"/>
            <a:ext cx="91440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743200"/>
            <a:ext cx="9144000" cy="2590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3" descr="D:\Compressed\PSD Collection 2011\XS-029 .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6096000" y="1204917"/>
            <a:ext cx="3002280" cy="5887498"/>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p:cNvSpPr txBox="1">
            <a:spLocks/>
          </p:cNvSpPr>
          <p:nvPr/>
        </p:nvSpPr>
        <p:spPr>
          <a:xfrm>
            <a:off x="762000" y="3048000"/>
            <a:ext cx="4953000" cy="2026920"/>
          </a:xfrm>
          <a:prstGeom prst="rect">
            <a:avLst/>
          </a:prstGeom>
        </p:spPr>
        <p:txBody>
          <a:bodyPr vert="horz" lIns="91440" tIns="45720" rIns="91440" bIns="45720" rtlCol="0">
            <a:noAutofit/>
          </a:bodyPr>
          <a:lstStyle/>
          <a:p>
            <a:pPr algn="ctr">
              <a:spcBef>
                <a:spcPct val="20000"/>
              </a:spcBef>
            </a:pPr>
            <a:r>
              <a:rPr lang="en-US" sz="2800" b="1" smtClean="0">
                <a:solidFill>
                  <a:schemeClr val="bg1"/>
                </a:solidFill>
                <a:latin typeface="Segoe UI" pitchFamily="34" charset="0"/>
                <a:ea typeface="Roboto" pitchFamily="2" charset="0"/>
                <a:cs typeface="Segoe UI" pitchFamily="34" charset="0"/>
              </a:rPr>
              <a:t>Báo cáo tiến độ assignment</a:t>
            </a:r>
            <a:endParaRPr lang="en-US" sz="2800" b="1" dirty="0" smtClean="0">
              <a:solidFill>
                <a:schemeClr val="bg1"/>
              </a:solidFill>
              <a:latin typeface="Segoe UI" pitchFamily="34" charset="0"/>
              <a:ea typeface="Roboto" pitchFamily="2" charset="0"/>
              <a:cs typeface="Segoe UI" pitchFamily="34" charset="0"/>
            </a:endParaRPr>
          </a:p>
          <a:p>
            <a:pPr algn="ctr">
              <a:spcBef>
                <a:spcPct val="20000"/>
              </a:spcBef>
            </a:pPr>
            <a:r>
              <a:rPr lang="en-US" sz="2800" smtClean="0">
                <a:solidFill>
                  <a:schemeClr val="bg1"/>
                </a:solidFill>
                <a:latin typeface="Segoe UI" pitchFamily="34" charset="0"/>
                <a:ea typeface="Roboto" pitchFamily="2" charset="0"/>
                <a:cs typeface="Segoe UI" pitchFamily="34" charset="0"/>
              </a:rPr>
              <a:t>Mỗi buổi học giáo viên sẽ chọn 1-2 sinh viên lên báo cáo tiến độ assignment.  </a:t>
            </a:r>
          </a:p>
        </p:txBody>
      </p:sp>
    </p:spTree>
    <p:extLst>
      <p:ext uri="{BB962C8B-B14F-4D97-AF65-F5344CB8AC3E}">
        <p14:creationId xmlns:p14="http://schemas.microsoft.com/office/powerpoint/2010/main" val="41766026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066800" y="2667000"/>
            <a:ext cx="3962400" cy="1676400"/>
          </a:xfrm>
          <a:prstGeom prst="rect">
            <a:avLst/>
          </a:prstGeom>
        </p:spPr>
        <p:txBody>
          <a:bodyPr vert="horz" lIns="91440" tIns="45720" rIns="91440" bIns="45720" rtlCol="0">
            <a:noAutofit/>
          </a:bodyPr>
          <a:lstStyle/>
          <a:p>
            <a:pPr marL="0" marR="0" lvl="0" indent="0" algn="r" defTabSz="914400" rtl="0" eaLnBrk="1" fontAlgn="auto" latinLnBrk="0" hangingPunct="1">
              <a:lnSpc>
                <a:spcPct val="100000"/>
              </a:lnSpc>
              <a:spcBef>
                <a:spcPct val="20000"/>
              </a:spcBef>
              <a:spcAft>
                <a:spcPts val="0"/>
              </a:spcAft>
              <a:buClrTx/>
              <a:buSzTx/>
              <a:buFontTx/>
              <a:buNone/>
              <a:tabLst/>
              <a:defRPr/>
            </a:pPr>
            <a:r>
              <a:rPr kumimoji="0" lang="en-US" sz="2800" b="1" i="0" u="none" strike="noStrike" kern="1200" cap="none" spc="0" normalizeH="0" baseline="0" noProof="0" dirty="0" err="1" smtClean="0">
                <a:ln>
                  <a:noFill/>
                </a:ln>
                <a:solidFill>
                  <a:schemeClr val="tx1"/>
                </a:solidFill>
                <a:effectLst/>
                <a:uLnTx/>
                <a:uFillTx/>
                <a:latin typeface="Segoe UI" pitchFamily="34" charset="0"/>
                <a:ea typeface="Roboto" pitchFamily="2" charset="0"/>
                <a:cs typeface="Segoe UI" pitchFamily="34" charset="0"/>
              </a:rPr>
              <a:t>Vấn</a:t>
            </a:r>
            <a:r>
              <a:rPr kumimoji="0" lang="en-US" sz="2800" b="1" i="0" u="none" strike="noStrike" kern="1200" cap="none" spc="0" normalizeH="0" baseline="0" noProof="0" dirty="0" smtClean="0">
                <a:ln>
                  <a:noFill/>
                </a:ln>
                <a:solidFill>
                  <a:schemeClr val="tx1"/>
                </a:solidFill>
                <a:effectLst/>
                <a:uLnTx/>
                <a:uFillTx/>
                <a:latin typeface="Segoe UI" pitchFamily="34" charset="0"/>
                <a:ea typeface="Roboto" pitchFamily="2" charset="0"/>
                <a:cs typeface="Segoe UI" pitchFamily="34" charset="0"/>
              </a:rPr>
              <a:t> </a:t>
            </a:r>
            <a:r>
              <a:rPr kumimoji="0" lang="en-US" sz="2800" b="1" i="0" u="none" strike="noStrike" kern="1200" cap="none" spc="0" normalizeH="0" baseline="0" noProof="0" dirty="0" err="1" smtClean="0">
                <a:ln>
                  <a:noFill/>
                </a:ln>
                <a:solidFill>
                  <a:schemeClr val="tx1"/>
                </a:solidFill>
                <a:effectLst/>
                <a:uLnTx/>
                <a:uFillTx/>
                <a:latin typeface="Segoe UI" pitchFamily="34" charset="0"/>
                <a:ea typeface="Roboto" pitchFamily="2" charset="0"/>
                <a:cs typeface="Segoe UI" pitchFamily="34" charset="0"/>
              </a:rPr>
              <a:t>đề</a:t>
            </a:r>
            <a:r>
              <a:rPr kumimoji="0" lang="en-US" sz="2800" b="1" i="0" u="none" strike="noStrike" kern="1200" cap="none" spc="0" normalizeH="0" baseline="0" noProof="0" dirty="0" smtClean="0">
                <a:ln>
                  <a:noFill/>
                </a:ln>
                <a:solidFill>
                  <a:schemeClr val="tx1"/>
                </a:solidFill>
                <a:effectLst/>
                <a:uLnTx/>
                <a:uFillTx/>
                <a:latin typeface="Segoe UI" pitchFamily="34" charset="0"/>
                <a:ea typeface="Roboto" pitchFamily="2" charset="0"/>
                <a:cs typeface="Segoe UI" pitchFamily="34" charset="0"/>
              </a:rPr>
              <a:t> </a:t>
            </a:r>
            <a:r>
              <a:rPr kumimoji="0" lang="en-US" sz="2800" b="1" i="0" u="none" strike="noStrike" kern="1200" cap="none" spc="0" normalizeH="0" baseline="0" noProof="0" dirty="0" err="1" smtClean="0">
                <a:ln>
                  <a:noFill/>
                </a:ln>
                <a:solidFill>
                  <a:schemeClr val="tx1"/>
                </a:solidFill>
                <a:effectLst/>
                <a:uLnTx/>
                <a:uFillTx/>
                <a:latin typeface="Segoe UI" pitchFamily="34" charset="0"/>
                <a:ea typeface="Roboto" pitchFamily="2" charset="0"/>
                <a:cs typeface="Segoe UI" pitchFamily="34" charset="0"/>
              </a:rPr>
              <a:t>mở</a:t>
            </a:r>
            <a:endParaRPr kumimoji="0" lang="en-US" sz="2800" b="1" i="0" u="none" strike="noStrike" kern="1200" cap="none" spc="0" normalizeH="0" baseline="0" noProof="0" dirty="0" smtClean="0">
              <a:ln>
                <a:noFill/>
              </a:ln>
              <a:solidFill>
                <a:schemeClr val="tx1"/>
              </a:solidFill>
              <a:effectLst/>
              <a:uLnTx/>
              <a:uFillTx/>
              <a:latin typeface="Segoe UI" pitchFamily="34" charset="0"/>
              <a:ea typeface="Roboto" pitchFamily="2" charset="0"/>
              <a:cs typeface="Segoe UI" pitchFamily="34" charset="0"/>
            </a:endParaRPr>
          </a:p>
          <a:p>
            <a:pPr marL="0" marR="0" lvl="0" indent="0" algn="r" defTabSz="914400" rtl="0" eaLnBrk="1" fontAlgn="auto" latinLnBrk="0" hangingPunct="1">
              <a:lnSpc>
                <a:spcPct val="100000"/>
              </a:lnSpc>
              <a:spcBef>
                <a:spcPct val="20000"/>
              </a:spcBef>
              <a:spcAft>
                <a:spcPts val="0"/>
              </a:spcAft>
              <a:buClrTx/>
              <a:buSzTx/>
              <a:buFontTx/>
              <a:buNone/>
              <a:tabLst/>
              <a:defRPr/>
            </a:pPr>
            <a:r>
              <a:rPr kumimoji="0" lang="en-US" sz="2800" i="0" u="none" strike="noStrike" kern="1200" cap="none" spc="0" normalizeH="0" baseline="0" noProof="0" dirty="0" err="1" smtClean="0">
                <a:ln>
                  <a:noFill/>
                </a:ln>
                <a:solidFill>
                  <a:schemeClr val="tx1"/>
                </a:solidFill>
                <a:effectLst/>
                <a:uLnTx/>
                <a:uFillTx/>
                <a:latin typeface="Segoe UI" pitchFamily="34" charset="0"/>
                <a:ea typeface="Roboto" pitchFamily="2" charset="0"/>
                <a:cs typeface="Segoe UI" pitchFamily="34" charset="0"/>
              </a:rPr>
              <a:t>Một</a:t>
            </a:r>
            <a:r>
              <a:rPr kumimoji="0" lang="en-US" sz="2800" i="0" u="none" strike="noStrike" kern="1200" cap="none" spc="0" normalizeH="0" baseline="0" noProof="0" dirty="0" smtClean="0">
                <a:ln>
                  <a:noFill/>
                </a:ln>
                <a:solidFill>
                  <a:schemeClr val="tx1"/>
                </a:solidFill>
                <a:effectLst/>
                <a:uLnTx/>
                <a:uFillTx/>
                <a:latin typeface="Segoe UI" pitchFamily="34" charset="0"/>
                <a:ea typeface="Roboto" pitchFamily="2" charset="0"/>
                <a:cs typeface="Segoe UI" pitchFamily="34" charset="0"/>
              </a:rPr>
              <a:t> </a:t>
            </a:r>
            <a:r>
              <a:rPr kumimoji="0" lang="en-US" sz="2800" i="0" u="none" strike="noStrike" kern="1200" cap="none" spc="0" normalizeH="0" baseline="0" noProof="0" dirty="0" err="1" smtClean="0">
                <a:ln>
                  <a:noFill/>
                </a:ln>
                <a:solidFill>
                  <a:schemeClr val="tx1"/>
                </a:solidFill>
                <a:effectLst/>
                <a:uLnTx/>
                <a:uFillTx/>
                <a:latin typeface="Segoe UI" pitchFamily="34" charset="0"/>
                <a:ea typeface="Roboto" pitchFamily="2" charset="0"/>
                <a:cs typeface="Segoe UI" pitchFamily="34" charset="0"/>
              </a:rPr>
              <a:t>vấn</a:t>
            </a:r>
            <a:r>
              <a:rPr kumimoji="0" lang="en-US" sz="2800" i="0" u="none" strike="noStrike" kern="1200" cap="none" spc="0" normalizeH="0" baseline="0" noProof="0" dirty="0" smtClean="0">
                <a:ln>
                  <a:noFill/>
                </a:ln>
                <a:solidFill>
                  <a:schemeClr val="tx1"/>
                </a:solidFill>
                <a:effectLst/>
                <a:uLnTx/>
                <a:uFillTx/>
                <a:latin typeface="Segoe UI" pitchFamily="34" charset="0"/>
                <a:ea typeface="Roboto" pitchFamily="2" charset="0"/>
                <a:cs typeface="Segoe UI" pitchFamily="34" charset="0"/>
              </a:rPr>
              <a:t> </a:t>
            </a:r>
            <a:r>
              <a:rPr kumimoji="0" lang="en-US" sz="2800" i="0" u="none" strike="noStrike" kern="1200" cap="none" spc="0" normalizeH="0" baseline="0" noProof="0" dirty="0" err="1" smtClean="0">
                <a:ln>
                  <a:noFill/>
                </a:ln>
                <a:solidFill>
                  <a:schemeClr val="tx1"/>
                </a:solidFill>
                <a:effectLst/>
                <a:uLnTx/>
                <a:uFillTx/>
                <a:latin typeface="Segoe UI" pitchFamily="34" charset="0"/>
                <a:ea typeface="Roboto" pitchFamily="2" charset="0"/>
                <a:cs typeface="Segoe UI" pitchFamily="34" charset="0"/>
              </a:rPr>
              <a:t>đề</a:t>
            </a:r>
            <a:r>
              <a:rPr kumimoji="0" lang="en-US" sz="2800" i="0" u="none" strike="noStrike" kern="1200" cap="none" spc="0" normalizeH="0" baseline="0" noProof="0" dirty="0" smtClean="0">
                <a:ln>
                  <a:noFill/>
                </a:ln>
                <a:solidFill>
                  <a:schemeClr val="tx1"/>
                </a:solidFill>
                <a:effectLst/>
                <a:uLnTx/>
                <a:uFillTx/>
                <a:latin typeface="Segoe UI" pitchFamily="34" charset="0"/>
                <a:ea typeface="Roboto" pitchFamily="2" charset="0"/>
                <a:cs typeface="Segoe UI" pitchFamily="34" charset="0"/>
              </a:rPr>
              <a:t> </a:t>
            </a:r>
            <a:r>
              <a:rPr kumimoji="0" lang="en-US" sz="2800" i="0" u="none" strike="noStrike" kern="1200" cap="none" spc="0" normalizeH="0" baseline="0" noProof="0" dirty="0" err="1" smtClean="0">
                <a:ln>
                  <a:noFill/>
                </a:ln>
                <a:solidFill>
                  <a:schemeClr val="tx1"/>
                </a:solidFill>
                <a:effectLst/>
                <a:uLnTx/>
                <a:uFillTx/>
                <a:latin typeface="Segoe UI" pitchFamily="34" charset="0"/>
                <a:ea typeface="Roboto" pitchFamily="2" charset="0"/>
                <a:cs typeface="Segoe UI" pitchFamily="34" charset="0"/>
              </a:rPr>
              <a:t>mở</a:t>
            </a:r>
            <a:r>
              <a:rPr kumimoji="0" lang="en-US" sz="2800" i="0" u="none" strike="noStrike" kern="1200" cap="none" spc="0" normalizeH="0" baseline="0" noProof="0" dirty="0" smtClean="0">
                <a:ln>
                  <a:noFill/>
                </a:ln>
                <a:solidFill>
                  <a:schemeClr val="tx1"/>
                </a:solidFill>
                <a:effectLst/>
                <a:uLnTx/>
                <a:uFillTx/>
                <a:latin typeface="Segoe UI" pitchFamily="34" charset="0"/>
                <a:ea typeface="Roboto" pitchFamily="2" charset="0"/>
                <a:cs typeface="Segoe UI" pitchFamily="34" charset="0"/>
              </a:rPr>
              <a:t> </a:t>
            </a:r>
            <a:r>
              <a:rPr kumimoji="0" lang="en-US" sz="2800" i="0" u="none" strike="noStrike" kern="1200" cap="none" spc="0" normalizeH="0" baseline="0" noProof="0" dirty="0" err="1" smtClean="0">
                <a:ln>
                  <a:noFill/>
                </a:ln>
                <a:solidFill>
                  <a:schemeClr val="tx1"/>
                </a:solidFill>
                <a:effectLst/>
                <a:uLnTx/>
                <a:uFillTx/>
                <a:latin typeface="Segoe UI" pitchFamily="34" charset="0"/>
                <a:ea typeface="Roboto" pitchFamily="2" charset="0"/>
                <a:cs typeface="Segoe UI" pitchFamily="34" charset="0"/>
              </a:rPr>
              <a:t>là</a:t>
            </a:r>
            <a:r>
              <a:rPr kumimoji="0" lang="en-US" sz="2800" i="0" u="none" strike="noStrike" kern="1200" cap="none" spc="0" normalizeH="0" baseline="0" noProof="0" dirty="0" smtClean="0">
                <a:ln>
                  <a:noFill/>
                </a:ln>
                <a:solidFill>
                  <a:schemeClr val="tx1"/>
                </a:solidFill>
                <a:effectLst/>
                <a:uLnTx/>
                <a:uFillTx/>
                <a:latin typeface="Segoe UI" pitchFamily="34" charset="0"/>
                <a:ea typeface="Roboto" pitchFamily="2" charset="0"/>
                <a:cs typeface="Segoe UI" pitchFamily="34" charset="0"/>
              </a:rPr>
              <a:t> </a:t>
            </a:r>
            <a:r>
              <a:rPr kumimoji="0" lang="en-US" sz="2800" i="0" u="none" strike="noStrike" kern="1200" cap="none" spc="0" normalizeH="0" baseline="0" noProof="0" dirty="0" err="1" smtClean="0">
                <a:ln>
                  <a:noFill/>
                </a:ln>
                <a:solidFill>
                  <a:schemeClr val="tx1"/>
                </a:solidFill>
                <a:effectLst/>
                <a:uLnTx/>
                <a:uFillTx/>
                <a:latin typeface="Segoe UI" pitchFamily="34" charset="0"/>
                <a:ea typeface="Roboto" pitchFamily="2" charset="0"/>
                <a:cs typeface="Segoe UI" pitchFamily="34" charset="0"/>
              </a:rPr>
              <a:t>một</a:t>
            </a:r>
            <a:r>
              <a:rPr kumimoji="0" lang="en-US" sz="2800" i="0" u="none" strike="noStrike" kern="1200" cap="none" spc="0" normalizeH="0" baseline="0" noProof="0" dirty="0" smtClean="0">
                <a:ln>
                  <a:noFill/>
                </a:ln>
                <a:solidFill>
                  <a:schemeClr val="tx1"/>
                </a:solidFill>
                <a:effectLst/>
                <a:uLnTx/>
                <a:uFillTx/>
                <a:latin typeface="Segoe UI" pitchFamily="34" charset="0"/>
                <a:ea typeface="Roboto" pitchFamily="2" charset="0"/>
                <a:cs typeface="Segoe UI" pitchFamily="34" charset="0"/>
              </a:rPr>
              <a:t> </a:t>
            </a:r>
            <a:r>
              <a:rPr kumimoji="0" lang="en-US" sz="2800" i="0" u="none" strike="noStrike" kern="1200" cap="none" spc="0" normalizeH="0" baseline="0" noProof="0" dirty="0" err="1" smtClean="0">
                <a:ln>
                  <a:noFill/>
                </a:ln>
                <a:solidFill>
                  <a:schemeClr val="tx1"/>
                </a:solidFill>
                <a:effectLst/>
                <a:uLnTx/>
                <a:uFillTx/>
                <a:latin typeface="Segoe UI" pitchFamily="34" charset="0"/>
                <a:ea typeface="Roboto" pitchFamily="2" charset="0"/>
                <a:cs typeface="Segoe UI" pitchFamily="34" charset="0"/>
              </a:rPr>
              <a:t>bài</a:t>
            </a:r>
            <a:r>
              <a:rPr kumimoji="0" lang="en-US" sz="2800" i="0" u="none" strike="noStrike" kern="1200" cap="none" spc="0" normalizeH="0" baseline="0" noProof="0" dirty="0" smtClean="0">
                <a:ln>
                  <a:noFill/>
                </a:ln>
                <a:solidFill>
                  <a:schemeClr val="tx1"/>
                </a:solidFill>
                <a:effectLst/>
                <a:uLnTx/>
                <a:uFillTx/>
                <a:latin typeface="Segoe UI" pitchFamily="34" charset="0"/>
                <a:ea typeface="Roboto" pitchFamily="2" charset="0"/>
                <a:cs typeface="Segoe UI" pitchFamily="34" charset="0"/>
              </a:rPr>
              <a:t> </a:t>
            </a:r>
            <a:r>
              <a:rPr kumimoji="0" lang="en-US" sz="2800" i="0" u="none" strike="noStrike" kern="1200" cap="none" spc="0" normalizeH="0" baseline="0" noProof="0" dirty="0" err="1" smtClean="0">
                <a:ln>
                  <a:noFill/>
                </a:ln>
                <a:solidFill>
                  <a:schemeClr val="tx1"/>
                </a:solidFill>
                <a:effectLst/>
                <a:uLnTx/>
                <a:uFillTx/>
                <a:latin typeface="Segoe UI" pitchFamily="34" charset="0"/>
                <a:ea typeface="Roboto" pitchFamily="2" charset="0"/>
                <a:cs typeface="Segoe UI" pitchFamily="34" charset="0"/>
              </a:rPr>
              <a:t>tập</a:t>
            </a:r>
            <a:r>
              <a:rPr kumimoji="0" lang="en-US" sz="2800" i="0" u="none" strike="noStrike" kern="1200" cap="none" spc="0" normalizeH="0" baseline="0" noProof="0" dirty="0" smtClean="0">
                <a:ln>
                  <a:noFill/>
                </a:ln>
                <a:solidFill>
                  <a:schemeClr val="tx1"/>
                </a:solidFill>
                <a:effectLst/>
                <a:uLnTx/>
                <a:uFillTx/>
                <a:latin typeface="Segoe UI" pitchFamily="34" charset="0"/>
                <a:ea typeface="Roboto" pitchFamily="2" charset="0"/>
                <a:cs typeface="Segoe UI" pitchFamily="34" charset="0"/>
              </a:rPr>
              <a:t> </a:t>
            </a:r>
            <a:r>
              <a:rPr kumimoji="0" lang="en-US" sz="2800" i="0" u="none" strike="noStrike" kern="1200" cap="none" spc="0" normalizeH="0" baseline="0" noProof="0" dirty="0" err="1" smtClean="0">
                <a:ln>
                  <a:noFill/>
                </a:ln>
                <a:solidFill>
                  <a:schemeClr val="tx1"/>
                </a:solidFill>
                <a:effectLst/>
                <a:uLnTx/>
                <a:uFillTx/>
                <a:latin typeface="Segoe UI" pitchFamily="34" charset="0"/>
                <a:ea typeface="Roboto" pitchFamily="2" charset="0"/>
                <a:cs typeface="Segoe UI" pitchFamily="34" charset="0"/>
              </a:rPr>
              <a:t>rất</a:t>
            </a:r>
            <a:r>
              <a:rPr kumimoji="0" lang="en-US" sz="2800" i="0" u="none" strike="noStrike" kern="1200" cap="none" spc="0" normalizeH="0" baseline="0" noProof="0" dirty="0" smtClean="0">
                <a:ln>
                  <a:noFill/>
                </a:ln>
                <a:solidFill>
                  <a:schemeClr val="tx1"/>
                </a:solidFill>
                <a:effectLst/>
                <a:uLnTx/>
                <a:uFillTx/>
                <a:latin typeface="Segoe UI" pitchFamily="34" charset="0"/>
                <a:ea typeface="Roboto" pitchFamily="2" charset="0"/>
                <a:cs typeface="Segoe UI" pitchFamily="34" charset="0"/>
              </a:rPr>
              <a:t> </a:t>
            </a:r>
            <a:r>
              <a:rPr kumimoji="0" lang="en-US" sz="2800" i="0" u="none" strike="noStrike" kern="1200" cap="none" spc="0" normalizeH="0" baseline="0" noProof="0" dirty="0" err="1" smtClean="0">
                <a:ln>
                  <a:noFill/>
                </a:ln>
                <a:solidFill>
                  <a:schemeClr val="tx1"/>
                </a:solidFill>
                <a:effectLst/>
                <a:uLnTx/>
                <a:uFillTx/>
                <a:latin typeface="Segoe UI" pitchFamily="34" charset="0"/>
                <a:ea typeface="Roboto" pitchFamily="2" charset="0"/>
                <a:cs typeface="Segoe UI" pitchFamily="34" charset="0"/>
              </a:rPr>
              <a:t>dễ</a:t>
            </a:r>
            <a:r>
              <a:rPr kumimoji="0" lang="en-US" sz="2800" i="0" u="none" strike="noStrike" kern="1200" cap="none" spc="0" normalizeH="0" baseline="0" noProof="0" dirty="0" smtClean="0">
                <a:ln>
                  <a:noFill/>
                </a:ln>
                <a:solidFill>
                  <a:schemeClr val="tx1"/>
                </a:solidFill>
                <a:effectLst/>
                <a:uLnTx/>
                <a:uFillTx/>
                <a:latin typeface="Segoe UI" pitchFamily="34" charset="0"/>
                <a:ea typeface="Roboto" pitchFamily="2" charset="0"/>
                <a:cs typeface="Segoe UI" pitchFamily="34" charset="0"/>
              </a:rPr>
              <a:t> </a:t>
            </a:r>
            <a:r>
              <a:rPr kumimoji="0" lang="en-US" sz="2800" i="0" u="none" strike="noStrike" kern="1200" cap="none" spc="0" normalizeH="0" baseline="0" noProof="0" dirty="0" err="1" smtClean="0">
                <a:ln>
                  <a:noFill/>
                </a:ln>
                <a:solidFill>
                  <a:schemeClr val="tx1"/>
                </a:solidFill>
                <a:effectLst/>
                <a:uLnTx/>
                <a:uFillTx/>
                <a:latin typeface="Segoe UI" pitchFamily="34" charset="0"/>
                <a:ea typeface="Roboto" pitchFamily="2" charset="0"/>
                <a:cs typeface="Segoe UI" pitchFamily="34" charset="0"/>
              </a:rPr>
              <a:t>hiểu</a:t>
            </a:r>
            <a:r>
              <a:rPr kumimoji="0" lang="en-US" sz="2800" i="0" u="none" strike="noStrike" kern="1200" cap="none" spc="0" normalizeH="0" baseline="0" noProof="0" dirty="0" smtClean="0">
                <a:ln>
                  <a:noFill/>
                </a:ln>
                <a:solidFill>
                  <a:schemeClr val="tx1"/>
                </a:solidFill>
                <a:effectLst/>
                <a:uLnTx/>
                <a:uFillTx/>
                <a:latin typeface="Segoe UI" pitchFamily="34" charset="0"/>
                <a:ea typeface="Roboto" pitchFamily="2" charset="0"/>
                <a:cs typeface="Segoe UI" pitchFamily="34" charset="0"/>
              </a:rPr>
              <a:t> </a:t>
            </a:r>
            <a:r>
              <a:rPr kumimoji="0" lang="en-US" sz="2800" i="0" u="none" strike="noStrike" kern="1200" cap="none" spc="0" normalizeH="0" baseline="0" noProof="0" dirty="0" err="1" smtClean="0">
                <a:ln>
                  <a:noFill/>
                </a:ln>
                <a:solidFill>
                  <a:schemeClr val="tx1"/>
                </a:solidFill>
                <a:effectLst/>
                <a:uLnTx/>
                <a:uFillTx/>
                <a:latin typeface="Segoe UI" pitchFamily="34" charset="0"/>
                <a:ea typeface="Roboto" pitchFamily="2" charset="0"/>
                <a:cs typeface="Segoe UI" pitchFamily="34" charset="0"/>
              </a:rPr>
              <a:t>và</a:t>
            </a:r>
            <a:r>
              <a:rPr kumimoji="0" lang="en-US" sz="2800" i="0" u="none" strike="noStrike" kern="1200" cap="none" spc="0" normalizeH="0" baseline="0" noProof="0" dirty="0" smtClean="0">
                <a:ln>
                  <a:noFill/>
                </a:ln>
                <a:solidFill>
                  <a:schemeClr val="tx1"/>
                </a:solidFill>
                <a:effectLst/>
                <a:uLnTx/>
                <a:uFillTx/>
                <a:latin typeface="Segoe UI" pitchFamily="34" charset="0"/>
                <a:ea typeface="Roboto" pitchFamily="2" charset="0"/>
                <a:cs typeface="Segoe UI" pitchFamily="34" charset="0"/>
              </a:rPr>
              <a:t> </a:t>
            </a:r>
            <a:r>
              <a:rPr kumimoji="0" lang="en-US" sz="2800" i="0" u="none" strike="noStrike" kern="1200" cap="none" spc="0" normalizeH="0" baseline="0" noProof="0" dirty="0" err="1" smtClean="0">
                <a:ln>
                  <a:noFill/>
                </a:ln>
                <a:solidFill>
                  <a:schemeClr val="tx1"/>
                </a:solidFill>
                <a:effectLst/>
                <a:uLnTx/>
                <a:uFillTx/>
                <a:latin typeface="Segoe UI" pitchFamily="34" charset="0"/>
                <a:ea typeface="Roboto" pitchFamily="2" charset="0"/>
                <a:cs typeface="Segoe UI" pitchFamily="34" charset="0"/>
              </a:rPr>
              <a:t>rất</a:t>
            </a:r>
            <a:r>
              <a:rPr kumimoji="0" lang="en-US" sz="2800" i="0" u="none" strike="noStrike" kern="1200" cap="none" spc="0" normalizeH="0" baseline="0" noProof="0" dirty="0" smtClean="0">
                <a:ln>
                  <a:noFill/>
                </a:ln>
                <a:solidFill>
                  <a:schemeClr val="tx1"/>
                </a:solidFill>
                <a:effectLst/>
                <a:uLnTx/>
                <a:uFillTx/>
                <a:latin typeface="Segoe UI" pitchFamily="34" charset="0"/>
                <a:ea typeface="Roboto" pitchFamily="2" charset="0"/>
                <a:cs typeface="Segoe UI" pitchFamily="34" charset="0"/>
              </a:rPr>
              <a:t> </a:t>
            </a:r>
            <a:r>
              <a:rPr kumimoji="0" lang="en-US" sz="2800" i="0" u="none" strike="noStrike" kern="1200" cap="none" spc="0" normalizeH="0" baseline="0" noProof="0" dirty="0" err="1" smtClean="0">
                <a:ln>
                  <a:noFill/>
                </a:ln>
                <a:solidFill>
                  <a:schemeClr val="tx1"/>
                </a:solidFill>
                <a:effectLst/>
                <a:uLnTx/>
                <a:uFillTx/>
                <a:latin typeface="Segoe UI" pitchFamily="34" charset="0"/>
                <a:ea typeface="Roboto" pitchFamily="2" charset="0"/>
                <a:cs typeface="Segoe UI" pitchFamily="34" charset="0"/>
              </a:rPr>
              <a:t>khó</a:t>
            </a:r>
            <a:r>
              <a:rPr kumimoji="0" lang="en-US" sz="2800" i="0" u="none" strike="noStrike" kern="1200" cap="none" spc="0" normalizeH="0" baseline="0" noProof="0" dirty="0" smtClean="0">
                <a:ln>
                  <a:noFill/>
                </a:ln>
                <a:solidFill>
                  <a:schemeClr val="tx1"/>
                </a:solidFill>
                <a:effectLst/>
                <a:uLnTx/>
                <a:uFillTx/>
                <a:latin typeface="Segoe UI" pitchFamily="34" charset="0"/>
                <a:ea typeface="Roboto" pitchFamily="2" charset="0"/>
                <a:cs typeface="Segoe UI" pitchFamily="34" charset="0"/>
              </a:rPr>
              <a:t> </a:t>
            </a:r>
            <a:r>
              <a:rPr kumimoji="0" lang="en-US" sz="2800" i="0" u="none" strike="noStrike" kern="1200" cap="none" spc="0" normalizeH="0" baseline="0" noProof="0" dirty="0" err="1" smtClean="0">
                <a:ln>
                  <a:noFill/>
                </a:ln>
                <a:solidFill>
                  <a:schemeClr val="tx1"/>
                </a:solidFill>
                <a:effectLst/>
                <a:uLnTx/>
                <a:uFillTx/>
                <a:latin typeface="Segoe UI" pitchFamily="34" charset="0"/>
                <a:ea typeface="Roboto" pitchFamily="2" charset="0"/>
                <a:cs typeface="Segoe UI" pitchFamily="34" charset="0"/>
              </a:rPr>
              <a:t>giải</a:t>
            </a:r>
            <a:r>
              <a:rPr kumimoji="0" lang="en-US" sz="2800" i="0" u="none" strike="noStrike" kern="1200" cap="none" spc="0" normalizeH="0" baseline="0" noProof="0" dirty="0" smtClean="0">
                <a:ln>
                  <a:noFill/>
                </a:ln>
                <a:solidFill>
                  <a:schemeClr val="tx1"/>
                </a:solidFill>
                <a:effectLst/>
                <a:uLnTx/>
                <a:uFillTx/>
                <a:latin typeface="Segoe UI" pitchFamily="34" charset="0"/>
                <a:ea typeface="Roboto" pitchFamily="2" charset="0"/>
                <a:cs typeface="Segoe UI" pitchFamily="34" charset="0"/>
              </a:rPr>
              <a:t> </a:t>
            </a:r>
            <a:r>
              <a:rPr kumimoji="0" lang="en-US" sz="2800" i="0" u="none" strike="noStrike" kern="1200" cap="none" spc="0" normalizeH="0" baseline="0" noProof="0" dirty="0" err="1" smtClean="0">
                <a:ln>
                  <a:noFill/>
                </a:ln>
                <a:solidFill>
                  <a:schemeClr val="tx1"/>
                </a:solidFill>
                <a:effectLst/>
                <a:uLnTx/>
                <a:uFillTx/>
                <a:latin typeface="Segoe UI" pitchFamily="34" charset="0"/>
                <a:ea typeface="Roboto" pitchFamily="2" charset="0"/>
                <a:cs typeface="Segoe UI" pitchFamily="34" charset="0"/>
              </a:rPr>
              <a:t>quyết</a:t>
            </a:r>
            <a:r>
              <a:rPr kumimoji="0" lang="en-US" sz="2800" i="0" u="none" strike="noStrike" kern="1200" cap="none" spc="0" normalizeH="0" baseline="0" noProof="0" dirty="0" smtClean="0">
                <a:ln>
                  <a:noFill/>
                </a:ln>
                <a:solidFill>
                  <a:schemeClr val="tx1"/>
                </a:solidFill>
                <a:effectLst/>
                <a:uLnTx/>
                <a:uFillTx/>
                <a:latin typeface="Segoe UI" pitchFamily="34" charset="0"/>
                <a:ea typeface="Roboto" pitchFamily="2" charset="0"/>
                <a:cs typeface="Segoe UI" pitchFamily="34" charset="0"/>
              </a:rPr>
              <a:t>.  </a:t>
            </a:r>
            <a:endParaRPr kumimoji="0" lang="en-US" sz="2800" i="0" u="none" strike="noStrike" kern="1200" cap="none" spc="0" normalizeH="0" baseline="0" noProof="0" dirty="0">
              <a:ln>
                <a:noFill/>
              </a:ln>
              <a:solidFill>
                <a:schemeClr val="tx1"/>
              </a:solidFill>
              <a:effectLst/>
              <a:uLnTx/>
              <a:uFillTx/>
              <a:latin typeface="Segoe UI" pitchFamily="34" charset="0"/>
              <a:ea typeface="Roboto" pitchFamily="2" charset="0"/>
              <a:cs typeface="Segoe UI" pitchFamily="34" charset="0"/>
            </a:endParaRPr>
          </a:p>
        </p:txBody>
      </p:sp>
      <p:sp>
        <p:nvSpPr>
          <p:cNvPr id="6" name="Rectangle 5"/>
          <p:cNvSpPr/>
          <p:nvPr/>
        </p:nvSpPr>
        <p:spPr>
          <a:xfrm>
            <a:off x="1295400" y="0"/>
            <a:ext cx="78486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019800"/>
            <a:ext cx="91440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cstate="print"/>
          <a:stretch>
            <a:fillRect/>
          </a:stretch>
        </p:blipFill>
        <p:spPr>
          <a:xfrm>
            <a:off x="5059274" y="152400"/>
            <a:ext cx="3945026" cy="6553200"/>
          </a:xfrm>
          <a:prstGeom prst="rect">
            <a:avLst/>
          </a:prstGeom>
        </p:spPr>
      </p:pic>
    </p:spTree>
    <p:extLst>
      <p:ext uri="{BB962C8B-B14F-4D97-AF65-F5344CB8AC3E}">
        <p14:creationId xmlns:p14="http://schemas.microsoft.com/office/powerpoint/2010/main" val="5814845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76200" y="2286000"/>
            <a:ext cx="4876800" cy="1676400"/>
          </a:xfrm>
          <a:prstGeom prst="rect">
            <a:avLst/>
          </a:prstGeom>
        </p:spPr>
        <p:txBody>
          <a:bodyPr vert="horz" lIns="91440" tIns="45720" rIns="91440" bIns="45720" rtlCol="0">
            <a:noAutofit/>
          </a:bodyPr>
          <a:lstStyle/>
          <a:p>
            <a:pPr marL="0" marR="0" lvl="0" indent="0" algn="r" defTabSz="914400" rtl="0" eaLnBrk="1" fontAlgn="auto" latinLnBrk="0" hangingPunct="1">
              <a:lnSpc>
                <a:spcPct val="100000"/>
              </a:lnSpc>
              <a:spcBef>
                <a:spcPct val="20000"/>
              </a:spcBef>
              <a:spcAft>
                <a:spcPts val="0"/>
              </a:spcAft>
              <a:buClrTx/>
              <a:buSzTx/>
              <a:buFontTx/>
              <a:buNone/>
              <a:tabLst/>
              <a:defRPr/>
            </a:pPr>
            <a:r>
              <a:rPr kumimoji="0" lang="en-US" sz="2800" b="1" i="0" u="none" strike="noStrike" kern="1200" cap="none" spc="0" normalizeH="0" baseline="0" noProof="0" dirty="0" err="1" smtClean="0">
                <a:ln>
                  <a:noFill/>
                </a:ln>
                <a:solidFill>
                  <a:schemeClr val="tx1"/>
                </a:solidFill>
                <a:effectLst/>
                <a:uLnTx/>
                <a:uFillTx/>
                <a:latin typeface="Segoe UI" pitchFamily="34" charset="0"/>
                <a:ea typeface="Roboto" pitchFamily="2" charset="0"/>
                <a:cs typeface="Segoe UI" pitchFamily="34" charset="0"/>
              </a:rPr>
              <a:t>Vấn</a:t>
            </a:r>
            <a:r>
              <a:rPr kumimoji="0" lang="en-US" sz="2800" b="1" i="0" u="none" strike="noStrike" kern="1200" cap="none" spc="0" normalizeH="0" baseline="0" noProof="0" dirty="0" smtClean="0">
                <a:ln>
                  <a:noFill/>
                </a:ln>
                <a:solidFill>
                  <a:schemeClr val="tx1"/>
                </a:solidFill>
                <a:effectLst/>
                <a:uLnTx/>
                <a:uFillTx/>
                <a:latin typeface="Segoe UI" pitchFamily="34" charset="0"/>
                <a:ea typeface="Roboto" pitchFamily="2" charset="0"/>
                <a:cs typeface="Segoe UI" pitchFamily="34" charset="0"/>
              </a:rPr>
              <a:t> </a:t>
            </a:r>
            <a:r>
              <a:rPr kumimoji="0" lang="en-US" sz="2800" b="1" i="0" u="none" strike="noStrike" kern="1200" cap="none" spc="0" normalizeH="0" baseline="0" noProof="0" dirty="0" err="1" smtClean="0">
                <a:ln>
                  <a:noFill/>
                </a:ln>
                <a:solidFill>
                  <a:schemeClr val="tx1"/>
                </a:solidFill>
                <a:effectLst/>
                <a:uLnTx/>
                <a:uFillTx/>
                <a:latin typeface="Segoe UI" pitchFamily="34" charset="0"/>
                <a:ea typeface="Roboto" pitchFamily="2" charset="0"/>
                <a:cs typeface="Segoe UI" pitchFamily="34" charset="0"/>
              </a:rPr>
              <a:t>đề</a:t>
            </a:r>
            <a:r>
              <a:rPr kumimoji="0" lang="en-US" sz="2800" b="1" i="0" u="none" strike="noStrike" kern="1200" cap="none" spc="0" normalizeH="0" baseline="0" noProof="0" dirty="0" smtClean="0">
                <a:ln>
                  <a:noFill/>
                </a:ln>
                <a:solidFill>
                  <a:schemeClr val="tx1"/>
                </a:solidFill>
                <a:effectLst/>
                <a:uLnTx/>
                <a:uFillTx/>
                <a:latin typeface="Segoe UI" pitchFamily="34" charset="0"/>
                <a:ea typeface="Roboto" pitchFamily="2" charset="0"/>
                <a:cs typeface="Segoe UI" pitchFamily="34" charset="0"/>
              </a:rPr>
              <a:t> </a:t>
            </a:r>
            <a:r>
              <a:rPr kumimoji="0" lang="en-US" sz="2800" b="1" i="0" u="none" strike="noStrike" kern="1200" cap="none" spc="0" normalizeH="0" baseline="0" noProof="0" dirty="0" err="1" smtClean="0">
                <a:ln>
                  <a:noFill/>
                </a:ln>
                <a:solidFill>
                  <a:schemeClr val="tx1"/>
                </a:solidFill>
                <a:effectLst/>
                <a:uLnTx/>
                <a:uFillTx/>
                <a:latin typeface="Segoe UI" pitchFamily="34" charset="0"/>
                <a:ea typeface="Roboto" pitchFamily="2" charset="0"/>
                <a:cs typeface="Segoe UI" pitchFamily="34" charset="0"/>
              </a:rPr>
              <a:t>mở</a:t>
            </a:r>
            <a:endParaRPr kumimoji="0" lang="en-US" sz="2800" b="1" i="0" u="none" strike="noStrike" kern="1200" cap="none" spc="0" normalizeH="0" baseline="0" noProof="0" dirty="0" smtClean="0">
              <a:ln>
                <a:noFill/>
              </a:ln>
              <a:solidFill>
                <a:schemeClr val="tx1"/>
              </a:solidFill>
              <a:effectLst/>
              <a:uLnTx/>
              <a:uFillTx/>
              <a:latin typeface="Segoe UI" pitchFamily="34" charset="0"/>
              <a:ea typeface="Roboto" pitchFamily="2" charset="0"/>
              <a:cs typeface="Segoe UI" pitchFamily="34" charset="0"/>
            </a:endParaRPr>
          </a:p>
          <a:p>
            <a:pPr marL="0" marR="0" lvl="0" indent="0" algn="r" defTabSz="914400" rtl="0" eaLnBrk="1" fontAlgn="auto" latinLnBrk="0" hangingPunct="1">
              <a:lnSpc>
                <a:spcPct val="100000"/>
              </a:lnSpc>
              <a:spcBef>
                <a:spcPct val="20000"/>
              </a:spcBef>
              <a:spcAft>
                <a:spcPts val="0"/>
              </a:spcAft>
              <a:buClrTx/>
              <a:buSzTx/>
              <a:buFontTx/>
              <a:buNone/>
              <a:tabLst/>
              <a:defRPr/>
            </a:pPr>
            <a:r>
              <a:rPr lang="en-US" sz="2400" dirty="0" err="1" smtClean="0">
                <a:latin typeface="Segoe UI" pitchFamily="34" charset="0"/>
                <a:ea typeface="Roboto" pitchFamily="2" charset="0"/>
                <a:cs typeface="Segoe UI" pitchFamily="34" charset="0"/>
              </a:rPr>
              <a:t>Khi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giải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vấn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đề</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mở</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sinh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viên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được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phép</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dùng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bất</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kỳ</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phương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pháp</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kể</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cả</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những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giải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pháp</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ở</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ngoài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nội</a:t>
            </a:r>
            <a:r>
              <a:rPr lang="en-US" sz="2400" dirty="0" smtClean="0">
                <a:latin typeface="Segoe UI" pitchFamily="34" charset="0"/>
                <a:ea typeface="Roboto" pitchFamily="2" charset="0"/>
                <a:cs typeface="Segoe UI" pitchFamily="34" charset="0"/>
              </a:rPr>
              <a:t> dung </a:t>
            </a:r>
            <a:r>
              <a:rPr lang="en-US" sz="2400" dirty="0" err="1" smtClean="0">
                <a:latin typeface="Segoe UI" pitchFamily="34" charset="0"/>
                <a:ea typeface="Roboto" pitchFamily="2" charset="0"/>
                <a:cs typeface="Segoe UI" pitchFamily="34" charset="0"/>
              </a:rPr>
              <a:t>môn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học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hoặc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ở</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ngoài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lĩnh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vực</a:t>
            </a:r>
            <a:r>
              <a:rPr lang="en-US" sz="2400" dirty="0" smtClean="0">
                <a:latin typeface="Segoe UI" pitchFamily="34" charset="0"/>
                <a:ea typeface="Roboto" pitchFamily="2" charset="0"/>
                <a:cs typeface="Segoe UI" pitchFamily="34" charset="0"/>
              </a:rPr>
              <a:t> CNTT </a:t>
            </a:r>
            <a:r>
              <a:rPr lang="en-US" sz="2400" dirty="0" err="1" smtClean="0">
                <a:latin typeface="Segoe UI" pitchFamily="34" charset="0"/>
                <a:ea typeface="Roboto" pitchFamily="2" charset="0"/>
                <a:cs typeface="Segoe UI" pitchFamily="34" charset="0"/>
              </a:rPr>
              <a:t>cũng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được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chấp</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nhận</a:t>
            </a:r>
            <a:r>
              <a:rPr lang="en-US" sz="2400" dirty="0" smtClean="0">
                <a:latin typeface="Segoe UI" pitchFamily="34" charset="0"/>
                <a:ea typeface="Roboto" pitchFamily="2" charset="0"/>
                <a:cs typeface="Segoe UI" pitchFamily="34" charset="0"/>
              </a:rPr>
              <a:t>.</a:t>
            </a:r>
            <a:endParaRPr kumimoji="0" lang="en-US" sz="2400" i="0" u="none" strike="noStrike" kern="1200" cap="none" spc="0" normalizeH="0" baseline="0" noProof="0" dirty="0" smtClean="0">
              <a:ln>
                <a:noFill/>
              </a:ln>
              <a:solidFill>
                <a:schemeClr val="tx1"/>
              </a:solidFill>
              <a:effectLst/>
              <a:uLnTx/>
              <a:uFillTx/>
              <a:latin typeface="Segoe UI" pitchFamily="34" charset="0"/>
              <a:ea typeface="Roboto" pitchFamily="2" charset="0"/>
              <a:cs typeface="Segoe UI" pitchFamily="34" charset="0"/>
            </a:endParaRPr>
          </a:p>
        </p:txBody>
      </p:sp>
      <p:sp>
        <p:nvSpPr>
          <p:cNvPr id="6" name="Rectangle 5"/>
          <p:cNvSpPr/>
          <p:nvPr/>
        </p:nvSpPr>
        <p:spPr>
          <a:xfrm>
            <a:off x="1295400" y="0"/>
            <a:ext cx="78486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019800"/>
            <a:ext cx="91440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cstate="print"/>
          <a:stretch>
            <a:fillRect/>
          </a:stretch>
        </p:blipFill>
        <p:spPr>
          <a:xfrm>
            <a:off x="5059274" y="152400"/>
            <a:ext cx="3945026" cy="6553200"/>
          </a:xfrm>
          <a:prstGeom prst="rect">
            <a:avLst/>
          </a:prstGeom>
        </p:spPr>
      </p:pic>
    </p:spTree>
    <p:extLst>
      <p:ext uri="{BB962C8B-B14F-4D97-AF65-F5344CB8AC3E}">
        <p14:creationId xmlns:p14="http://schemas.microsoft.com/office/powerpoint/2010/main" val="17014354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95400" y="0"/>
            <a:ext cx="78486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p:cNvSpPr txBox="1">
            <a:spLocks/>
          </p:cNvSpPr>
          <p:nvPr/>
        </p:nvSpPr>
        <p:spPr>
          <a:xfrm>
            <a:off x="299654" y="381000"/>
            <a:ext cx="8468492" cy="381000"/>
          </a:xfrm>
          <a:prstGeom prst="rect">
            <a:avLst/>
          </a:prstGeom>
        </p:spPr>
        <p:txBody>
          <a:bodyPr vert="horz" lIns="91440" tIns="45720" rIns="91440" bIns="45720" rtlCol="0">
            <a:noAutofit/>
          </a:bodyPr>
          <a:lstStyle/>
          <a:p>
            <a:pPr lvl="0">
              <a:spcBef>
                <a:spcPct val="20000"/>
              </a:spcBef>
            </a:pPr>
            <a:r>
              <a:rPr lang="en-US" sz="2600" b="1" dirty="0" err="1" smtClean="0">
                <a:latin typeface="Segoe UI" pitchFamily="34" charset="0"/>
                <a:ea typeface="Roboto" pitchFamily="2" charset="0"/>
                <a:cs typeface="Segoe UI" pitchFamily="34" charset="0"/>
              </a:rPr>
              <a:t>Vấn</a:t>
            </a:r>
            <a:r>
              <a:rPr lang="en-US" sz="2600" b="1" dirty="0" smtClean="0">
                <a:latin typeface="Segoe UI" pitchFamily="34" charset="0"/>
                <a:ea typeface="Roboto" pitchFamily="2" charset="0"/>
                <a:cs typeface="Segoe UI" pitchFamily="34" charset="0"/>
              </a:rPr>
              <a:t> </a:t>
            </a:r>
            <a:r>
              <a:rPr lang="en-US" sz="2600" b="1" dirty="0" err="1" smtClean="0">
                <a:latin typeface="Segoe UI" pitchFamily="34" charset="0"/>
                <a:ea typeface="Roboto" pitchFamily="2" charset="0"/>
                <a:cs typeface="Segoe UI" pitchFamily="34" charset="0"/>
              </a:rPr>
              <a:t>đề</a:t>
            </a:r>
            <a:r>
              <a:rPr lang="en-US" sz="2600" b="1" dirty="0" smtClean="0">
                <a:latin typeface="Segoe UI" pitchFamily="34" charset="0"/>
                <a:ea typeface="Roboto" pitchFamily="2" charset="0"/>
                <a:cs typeface="Segoe UI" pitchFamily="34" charset="0"/>
              </a:rPr>
              <a:t> </a:t>
            </a:r>
            <a:r>
              <a:rPr lang="en-US" sz="2600" b="1" dirty="0" err="1" smtClean="0">
                <a:latin typeface="Segoe UI" pitchFamily="34" charset="0"/>
                <a:ea typeface="Roboto" pitchFamily="2" charset="0"/>
                <a:cs typeface="Segoe UI" pitchFamily="34" charset="0"/>
              </a:rPr>
              <a:t>mở</a:t>
            </a:r>
            <a:r>
              <a:rPr lang="en-US" sz="2600" b="1" dirty="0" smtClean="0">
                <a:latin typeface="Segoe UI" pitchFamily="34" charset="0"/>
                <a:ea typeface="Roboto" pitchFamily="2" charset="0"/>
                <a:cs typeface="Segoe UI" pitchFamily="34" charset="0"/>
              </a:rPr>
              <a:t> 1: </a:t>
            </a:r>
            <a:r>
              <a:rPr lang="en-US" sz="2600" b="1" dirty="0" err="1" smtClean="0">
                <a:latin typeface="Segoe UI" pitchFamily="34" charset="0"/>
                <a:ea typeface="Roboto" pitchFamily="2" charset="0"/>
                <a:cs typeface="Segoe UI" pitchFamily="34" charset="0"/>
              </a:rPr>
              <a:t>Xây</a:t>
            </a:r>
            <a:r>
              <a:rPr lang="en-US" sz="2600" b="1" dirty="0" smtClean="0">
                <a:latin typeface="Segoe UI" pitchFamily="34" charset="0"/>
                <a:ea typeface="Roboto" pitchFamily="2" charset="0"/>
                <a:cs typeface="Segoe UI" pitchFamily="34" charset="0"/>
              </a:rPr>
              <a:t> </a:t>
            </a:r>
            <a:r>
              <a:rPr lang="en-US" sz="2600" b="1" dirty="0" err="1" smtClean="0">
                <a:latin typeface="Segoe UI" pitchFamily="34" charset="0"/>
                <a:ea typeface="Roboto" pitchFamily="2" charset="0"/>
                <a:cs typeface="Segoe UI" pitchFamily="34" charset="0"/>
              </a:rPr>
              <a:t>dựng</a:t>
            </a:r>
            <a:r>
              <a:rPr lang="en-US" sz="2600" b="1" dirty="0" smtClean="0">
                <a:latin typeface="Segoe UI" pitchFamily="34" charset="0"/>
                <a:ea typeface="Roboto" pitchFamily="2" charset="0"/>
                <a:cs typeface="Segoe UI" pitchFamily="34" charset="0"/>
              </a:rPr>
              <a:t> Read Only Domain Controller</a:t>
            </a:r>
          </a:p>
        </p:txBody>
      </p:sp>
      <p:pic>
        <p:nvPicPr>
          <p:cNvPr id="13" name="Picture 12" descr="Drawing16.png"/>
          <p:cNvPicPr>
            <a:picLocks noChangeAspect="1"/>
          </p:cNvPicPr>
          <p:nvPr/>
        </p:nvPicPr>
        <p:blipFill>
          <a:blip r:embed="rId3"/>
          <a:stretch>
            <a:fillRect/>
          </a:stretch>
        </p:blipFill>
        <p:spPr>
          <a:xfrm>
            <a:off x="243840" y="2302803"/>
            <a:ext cx="8823960" cy="3107397"/>
          </a:xfrm>
          <a:prstGeom prst="rect">
            <a:avLst/>
          </a:prstGeom>
        </p:spPr>
      </p:pic>
      <p:sp>
        <p:nvSpPr>
          <p:cNvPr id="14" name="Rectangle 13"/>
          <p:cNvSpPr/>
          <p:nvPr/>
        </p:nvSpPr>
        <p:spPr>
          <a:xfrm>
            <a:off x="152400" y="4267200"/>
            <a:ext cx="3281746" cy="1981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r"/>
            <a:r>
              <a:rPr lang="vi-VN" sz="2200" dirty="0" smtClean="0">
                <a:solidFill>
                  <a:schemeClr val="tx1"/>
                </a:solidFill>
                <a:latin typeface="Segoe UI" pitchFamily="34" charset="0"/>
                <a:ea typeface="Segoe UI" pitchFamily="34" charset="0"/>
                <a:cs typeface="Segoe UI" pitchFamily="34" charset="0"/>
              </a:rPr>
              <a:t>IP</a:t>
            </a:r>
            <a:r>
              <a:rPr lang="vi-VN" sz="2200" dirty="0" smtClean="0">
                <a:solidFill>
                  <a:schemeClr val="accent1"/>
                </a:solidFill>
                <a:latin typeface="Segoe UI" pitchFamily="34" charset="0"/>
                <a:ea typeface="Segoe UI" pitchFamily="34" charset="0"/>
                <a:cs typeface="Segoe UI" pitchFamily="34" charset="0"/>
              </a:rPr>
              <a:t>: </a:t>
            </a:r>
            <a:r>
              <a:rPr lang="en-US" sz="2200" dirty="0" smtClean="0">
                <a:solidFill>
                  <a:schemeClr val="accent1"/>
                </a:solidFill>
                <a:latin typeface="Segoe UI" pitchFamily="34" charset="0"/>
                <a:ea typeface="Segoe UI" pitchFamily="34" charset="0"/>
                <a:cs typeface="Segoe UI" pitchFamily="34" charset="0"/>
              </a:rPr>
              <a:t>192.168.6.</a:t>
            </a:r>
            <a:r>
              <a:rPr lang="en-US" sz="2200" b="1" dirty="0" smtClean="0">
                <a:solidFill>
                  <a:schemeClr val="tx2"/>
                </a:solidFill>
                <a:latin typeface="Segoe UI" pitchFamily="34" charset="0"/>
                <a:ea typeface="Segoe UI" pitchFamily="34" charset="0"/>
                <a:cs typeface="Segoe UI" pitchFamily="34" charset="0"/>
              </a:rPr>
              <a:t>2</a:t>
            </a:r>
            <a:endParaRPr lang="vi-VN" sz="2200" b="1" dirty="0" smtClean="0">
              <a:solidFill>
                <a:schemeClr val="tx2"/>
              </a:solidFill>
              <a:latin typeface="Segoe UI" pitchFamily="34" charset="0"/>
              <a:ea typeface="Segoe UI" pitchFamily="34" charset="0"/>
              <a:cs typeface="Segoe UI" pitchFamily="34" charset="0"/>
            </a:endParaRPr>
          </a:p>
          <a:p>
            <a:pPr algn="r"/>
            <a:r>
              <a:rPr lang="vi-VN" sz="2200" dirty="0" smtClean="0">
                <a:solidFill>
                  <a:schemeClr val="tx1"/>
                </a:solidFill>
                <a:latin typeface="Segoe UI" pitchFamily="34" charset="0"/>
                <a:ea typeface="Segoe UI" pitchFamily="34" charset="0"/>
                <a:cs typeface="Segoe UI" pitchFamily="34" charset="0"/>
              </a:rPr>
              <a:t>Mask: 255.255.255.0</a:t>
            </a:r>
          </a:p>
          <a:p>
            <a:pPr algn="r"/>
            <a:r>
              <a:rPr lang="vi-VN" sz="2200" dirty="0" smtClean="0">
                <a:solidFill>
                  <a:schemeClr val="tx1"/>
                </a:solidFill>
                <a:latin typeface="Segoe UI" pitchFamily="34" charset="0"/>
                <a:ea typeface="Segoe UI" pitchFamily="34" charset="0"/>
                <a:cs typeface="Segoe UI" pitchFamily="34" charset="0"/>
              </a:rPr>
              <a:t>GW</a:t>
            </a:r>
            <a:r>
              <a:rPr lang="vi-VN" sz="2200" dirty="0" smtClean="0">
                <a:solidFill>
                  <a:schemeClr val="accent1"/>
                </a:solidFill>
                <a:latin typeface="Segoe UI" pitchFamily="34" charset="0"/>
                <a:ea typeface="Segoe UI" pitchFamily="34" charset="0"/>
                <a:cs typeface="Segoe UI" pitchFamily="34" charset="0"/>
              </a:rPr>
              <a:t>:</a:t>
            </a:r>
            <a:r>
              <a:rPr lang="en-US" sz="2200" dirty="0" smtClean="0">
                <a:solidFill>
                  <a:schemeClr val="accent1"/>
                </a:solidFill>
                <a:latin typeface="Segoe UI" pitchFamily="34" charset="0"/>
                <a:ea typeface="Segoe UI" pitchFamily="34" charset="0"/>
                <a:cs typeface="Segoe UI" pitchFamily="34" charset="0"/>
              </a:rPr>
              <a:t>192.168.6.</a:t>
            </a:r>
            <a:r>
              <a:rPr lang="en-US" sz="2200" b="1" dirty="0" smtClean="0">
                <a:solidFill>
                  <a:schemeClr val="tx2"/>
                </a:solidFill>
                <a:latin typeface="Segoe UI" pitchFamily="34" charset="0"/>
                <a:ea typeface="Segoe UI" pitchFamily="34" charset="0"/>
                <a:cs typeface="Segoe UI" pitchFamily="34" charset="0"/>
              </a:rPr>
              <a:t>1</a:t>
            </a:r>
            <a:endParaRPr lang="vi-VN" sz="2200" dirty="0" smtClean="0">
              <a:solidFill>
                <a:schemeClr val="tx1"/>
              </a:solidFill>
              <a:latin typeface="Segoe UI" pitchFamily="34" charset="0"/>
              <a:ea typeface="Segoe UI" pitchFamily="34" charset="0"/>
              <a:cs typeface="Segoe UI" pitchFamily="34" charset="0"/>
            </a:endParaRPr>
          </a:p>
          <a:p>
            <a:pPr algn="r"/>
            <a:r>
              <a:rPr lang="en-US" sz="2200" dirty="0" smtClean="0">
                <a:solidFill>
                  <a:schemeClr val="tx1"/>
                </a:solidFill>
                <a:latin typeface="Segoe UI" pitchFamily="34" charset="0"/>
                <a:ea typeface="Segoe UI" pitchFamily="34" charset="0"/>
                <a:cs typeface="Segoe UI" pitchFamily="34" charset="0"/>
              </a:rPr>
              <a:t>Pre </a:t>
            </a:r>
            <a:r>
              <a:rPr lang="vi-VN" sz="2200" dirty="0" smtClean="0">
                <a:solidFill>
                  <a:schemeClr val="tx1"/>
                </a:solidFill>
                <a:latin typeface="Segoe UI" pitchFamily="34" charset="0"/>
                <a:ea typeface="Segoe UI" pitchFamily="34" charset="0"/>
                <a:cs typeface="Segoe UI" pitchFamily="34" charset="0"/>
              </a:rPr>
              <a:t>DNS: </a:t>
            </a:r>
            <a:r>
              <a:rPr lang="en-US" sz="2200" dirty="0" smtClean="0">
                <a:solidFill>
                  <a:schemeClr val="accent1"/>
                </a:solidFill>
                <a:latin typeface="Segoe UI" pitchFamily="34" charset="0"/>
                <a:ea typeface="Segoe UI" pitchFamily="34" charset="0"/>
                <a:cs typeface="Segoe UI" pitchFamily="34" charset="0"/>
              </a:rPr>
              <a:t>192.168.6.</a:t>
            </a:r>
            <a:r>
              <a:rPr lang="en-US" sz="2200" b="1" dirty="0" smtClean="0">
                <a:solidFill>
                  <a:schemeClr val="tx2"/>
                </a:solidFill>
                <a:latin typeface="Segoe UI" pitchFamily="34" charset="0"/>
                <a:ea typeface="Segoe UI" pitchFamily="34" charset="0"/>
                <a:cs typeface="Segoe UI" pitchFamily="34" charset="0"/>
              </a:rPr>
              <a:t>2</a:t>
            </a:r>
          </a:p>
          <a:p>
            <a:pPr algn="r"/>
            <a:r>
              <a:rPr lang="vi-VN" sz="2200" dirty="0" smtClean="0">
                <a:solidFill>
                  <a:schemeClr val="tx1"/>
                </a:solidFill>
                <a:latin typeface="Segoe UI" pitchFamily="34" charset="0"/>
                <a:ea typeface="Segoe UI" pitchFamily="34" charset="0"/>
                <a:cs typeface="Segoe UI" pitchFamily="34" charset="0"/>
              </a:rPr>
              <a:t>Domain</a:t>
            </a:r>
            <a:r>
              <a:rPr lang="en-US" sz="2200" dirty="0" smtClean="0">
                <a:solidFill>
                  <a:schemeClr val="tx1"/>
                </a:solidFill>
                <a:latin typeface="Segoe UI" pitchFamily="34" charset="0"/>
                <a:ea typeface="Segoe UI" pitchFamily="34" charset="0"/>
                <a:cs typeface="Segoe UI" pitchFamily="34" charset="0"/>
              </a:rPr>
              <a:t> controller</a:t>
            </a:r>
            <a:r>
              <a:rPr lang="vi-VN" sz="2200" dirty="0" smtClean="0">
                <a:solidFill>
                  <a:schemeClr val="tx1"/>
                </a:solidFill>
                <a:latin typeface="Segoe UI" pitchFamily="34" charset="0"/>
                <a:ea typeface="Segoe UI" pitchFamily="34" charset="0"/>
                <a:cs typeface="Segoe UI" pitchFamily="34" charset="0"/>
              </a:rPr>
              <a:t>: </a:t>
            </a:r>
            <a:r>
              <a:rPr lang="en-US" sz="2200" dirty="0" smtClean="0">
                <a:solidFill>
                  <a:schemeClr val="tx1"/>
                </a:solidFill>
                <a:latin typeface="Segoe UI" pitchFamily="34" charset="0"/>
                <a:ea typeface="Segoe UI" pitchFamily="34" charset="0"/>
                <a:cs typeface="Segoe UI" pitchFamily="34" charset="0"/>
              </a:rPr>
              <a:t>fptpoly.edu.vn</a:t>
            </a:r>
            <a:endParaRPr lang="en-US" sz="2200" b="1" dirty="0" smtClean="0">
              <a:solidFill>
                <a:schemeClr val="tx2"/>
              </a:solidFill>
              <a:latin typeface="Segoe UI" pitchFamily="34" charset="0"/>
              <a:ea typeface="Segoe UI" pitchFamily="34" charset="0"/>
              <a:cs typeface="Segoe UI" pitchFamily="34" charset="0"/>
            </a:endParaRPr>
          </a:p>
        </p:txBody>
      </p:sp>
      <p:sp>
        <p:nvSpPr>
          <p:cNvPr id="15" name="Rectangle 14"/>
          <p:cNvSpPr/>
          <p:nvPr/>
        </p:nvSpPr>
        <p:spPr>
          <a:xfrm>
            <a:off x="3962400" y="1295400"/>
            <a:ext cx="3276600" cy="15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r"/>
            <a:r>
              <a:rPr lang="vi-VN" sz="2200" dirty="0" smtClean="0">
                <a:solidFill>
                  <a:schemeClr val="tx1"/>
                </a:solidFill>
                <a:latin typeface="Segoe UI" pitchFamily="34" charset="0"/>
                <a:ea typeface="Segoe UI" pitchFamily="34" charset="0"/>
                <a:cs typeface="Segoe UI" pitchFamily="34" charset="0"/>
              </a:rPr>
              <a:t>IP</a:t>
            </a:r>
            <a:r>
              <a:rPr lang="vi-VN" sz="2200" dirty="0" smtClean="0">
                <a:solidFill>
                  <a:schemeClr val="accent1"/>
                </a:solidFill>
                <a:latin typeface="Segoe UI" pitchFamily="34" charset="0"/>
                <a:ea typeface="Segoe UI" pitchFamily="34" charset="0"/>
                <a:cs typeface="Segoe UI" pitchFamily="34" charset="0"/>
              </a:rPr>
              <a:t>: </a:t>
            </a:r>
            <a:r>
              <a:rPr lang="en-US" sz="2200" dirty="0" smtClean="0">
                <a:solidFill>
                  <a:schemeClr val="accent1"/>
                </a:solidFill>
                <a:latin typeface="Segoe UI" pitchFamily="34" charset="0"/>
                <a:ea typeface="Segoe UI" pitchFamily="34" charset="0"/>
                <a:cs typeface="Segoe UI" pitchFamily="34" charset="0"/>
              </a:rPr>
              <a:t>192.168.6.</a:t>
            </a:r>
            <a:r>
              <a:rPr lang="en-US" sz="2200" b="1" dirty="0" smtClean="0">
                <a:solidFill>
                  <a:schemeClr val="tx2"/>
                </a:solidFill>
                <a:latin typeface="Segoe UI" pitchFamily="34" charset="0"/>
                <a:ea typeface="Segoe UI" pitchFamily="34" charset="0"/>
                <a:cs typeface="Segoe UI" pitchFamily="34" charset="0"/>
              </a:rPr>
              <a:t>3</a:t>
            </a:r>
            <a:endParaRPr lang="vi-VN" sz="2200" b="1" dirty="0" smtClean="0">
              <a:solidFill>
                <a:schemeClr val="tx2"/>
              </a:solidFill>
              <a:latin typeface="Segoe UI" pitchFamily="34" charset="0"/>
              <a:ea typeface="Segoe UI" pitchFamily="34" charset="0"/>
              <a:cs typeface="Segoe UI" pitchFamily="34" charset="0"/>
            </a:endParaRPr>
          </a:p>
          <a:p>
            <a:pPr algn="r"/>
            <a:r>
              <a:rPr lang="vi-VN" sz="2200" dirty="0" smtClean="0">
                <a:solidFill>
                  <a:schemeClr val="tx1"/>
                </a:solidFill>
                <a:latin typeface="Segoe UI" pitchFamily="34" charset="0"/>
                <a:ea typeface="Segoe UI" pitchFamily="34" charset="0"/>
                <a:cs typeface="Segoe UI" pitchFamily="34" charset="0"/>
              </a:rPr>
              <a:t>Mask: 255.255.255.0</a:t>
            </a:r>
          </a:p>
          <a:p>
            <a:pPr algn="r"/>
            <a:r>
              <a:rPr lang="vi-VN" sz="2200" dirty="0" smtClean="0">
                <a:solidFill>
                  <a:schemeClr val="tx1"/>
                </a:solidFill>
                <a:latin typeface="Segoe UI" pitchFamily="34" charset="0"/>
                <a:ea typeface="Segoe UI" pitchFamily="34" charset="0"/>
                <a:cs typeface="Segoe UI" pitchFamily="34" charset="0"/>
              </a:rPr>
              <a:t>GW</a:t>
            </a:r>
            <a:r>
              <a:rPr lang="vi-VN" sz="2200" dirty="0" smtClean="0">
                <a:solidFill>
                  <a:schemeClr val="accent1"/>
                </a:solidFill>
                <a:latin typeface="Segoe UI" pitchFamily="34" charset="0"/>
                <a:ea typeface="Segoe UI" pitchFamily="34" charset="0"/>
                <a:cs typeface="Segoe UI" pitchFamily="34" charset="0"/>
              </a:rPr>
              <a:t>:</a:t>
            </a:r>
            <a:r>
              <a:rPr lang="en-US" sz="2200" dirty="0" smtClean="0">
                <a:solidFill>
                  <a:schemeClr val="accent1"/>
                </a:solidFill>
                <a:latin typeface="Segoe UI" pitchFamily="34" charset="0"/>
                <a:ea typeface="Segoe UI" pitchFamily="34" charset="0"/>
                <a:cs typeface="Segoe UI" pitchFamily="34" charset="0"/>
              </a:rPr>
              <a:t>192.168.6.</a:t>
            </a:r>
            <a:r>
              <a:rPr lang="en-US" sz="2200" b="1" dirty="0" smtClean="0">
                <a:solidFill>
                  <a:schemeClr val="tx2"/>
                </a:solidFill>
                <a:latin typeface="Segoe UI" pitchFamily="34" charset="0"/>
                <a:ea typeface="Segoe UI" pitchFamily="34" charset="0"/>
                <a:cs typeface="Segoe UI" pitchFamily="34" charset="0"/>
              </a:rPr>
              <a:t>1</a:t>
            </a:r>
            <a:endParaRPr lang="vi-VN" sz="2200" dirty="0" smtClean="0">
              <a:solidFill>
                <a:schemeClr val="tx1"/>
              </a:solidFill>
              <a:latin typeface="Segoe UI" pitchFamily="34" charset="0"/>
              <a:ea typeface="Segoe UI" pitchFamily="34" charset="0"/>
              <a:cs typeface="Segoe UI" pitchFamily="34" charset="0"/>
            </a:endParaRPr>
          </a:p>
          <a:p>
            <a:pPr algn="r"/>
            <a:r>
              <a:rPr lang="en-US" sz="2200" dirty="0" smtClean="0">
                <a:solidFill>
                  <a:schemeClr val="tx1"/>
                </a:solidFill>
                <a:latin typeface="Segoe UI" pitchFamily="34" charset="0"/>
                <a:ea typeface="Segoe UI" pitchFamily="34" charset="0"/>
                <a:cs typeface="Segoe UI" pitchFamily="34" charset="0"/>
              </a:rPr>
              <a:t>Pre </a:t>
            </a:r>
            <a:r>
              <a:rPr lang="vi-VN" sz="2200" dirty="0" smtClean="0">
                <a:solidFill>
                  <a:schemeClr val="tx1"/>
                </a:solidFill>
                <a:latin typeface="Segoe UI" pitchFamily="34" charset="0"/>
                <a:ea typeface="Segoe UI" pitchFamily="34" charset="0"/>
                <a:cs typeface="Segoe UI" pitchFamily="34" charset="0"/>
              </a:rPr>
              <a:t>DNS: </a:t>
            </a:r>
            <a:r>
              <a:rPr lang="en-US" sz="2200" dirty="0" smtClean="0">
                <a:solidFill>
                  <a:schemeClr val="accent1"/>
                </a:solidFill>
                <a:latin typeface="Segoe UI" pitchFamily="34" charset="0"/>
                <a:ea typeface="Segoe UI" pitchFamily="34" charset="0"/>
                <a:cs typeface="Segoe UI" pitchFamily="34" charset="0"/>
              </a:rPr>
              <a:t>192.168.6.</a:t>
            </a:r>
            <a:r>
              <a:rPr lang="en-US" sz="2200" b="1" dirty="0" smtClean="0">
                <a:solidFill>
                  <a:schemeClr val="tx2"/>
                </a:solidFill>
                <a:latin typeface="Segoe UI" pitchFamily="34" charset="0"/>
                <a:ea typeface="Segoe UI" pitchFamily="34" charset="0"/>
                <a:cs typeface="Segoe UI" pitchFamily="34" charset="0"/>
              </a:rPr>
              <a:t>2</a:t>
            </a:r>
          </a:p>
          <a:p>
            <a:pPr algn="r"/>
            <a:r>
              <a:rPr lang="en-US" sz="2200" b="1" i="1" dirty="0" smtClean="0">
                <a:solidFill>
                  <a:schemeClr val="tx1"/>
                </a:solidFill>
                <a:latin typeface="Segoe UI" pitchFamily="34" charset="0"/>
                <a:ea typeface="Segoe UI" pitchFamily="34" charset="0"/>
                <a:cs typeface="Segoe UI" pitchFamily="34" charset="0"/>
              </a:rPr>
              <a:t>RODC </a:t>
            </a:r>
            <a:r>
              <a:rPr lang="vi-VN" sz="2200" b="1" i="1" dirty="0" smtClean="0">
                <a:solidFill>
                  <a:schemeClr val="tx1"/>
                </a:solidFill>
                <a:latin typeface="Segoe UI" pitchFamily="34" charset="0"/>
                <a:ea typeface="Segoe UI" pitchFamily="34" charset="0"/>
                <a:cs typeface="Segoe UI" pitchFamily="34" charset="0"/>
              </a:rPr>
              <a:t>: </a:t>
            </a:r>
            <a:r>
              <a:rPr lang="en-US" sz="2200" b="1" i="1" dirty="0" smtClean="0">
                <a:solidFill>
                  <a:schemeClr val="tx1"/>
                </a:solidFill>
                <a:latin typeface="Segoe UI" pitchFamily="34" charset="0"/>
                <a:ea typeface="Segoe UI" pitchFamily="34" charset="0"/>
                <a:cs typeface="Segoe UI" pitchFamily="34" charset="0"/>
              </a:rPr>
              <a:t>fptpoly.edu.vn</a:t>
            </a:r>
            <a:endParaRPr lang="en-US" sz="2200" b="1" i="1" dirty="0" smtClean="0">
              <a:solidFill>
                <a:schemeClr val="tx2"/>
              </a:solidFill>
              <a:latin typeface="Segoe UI" pitchFamily="34" charset="0"/>
              <a:ea typeface="Segoe UI" pitchFamily="34" charset="0"/>
              <a:cs typeface="Segoe UI" pitchFamily="34" charset="0"/>
            </a:endParaRPr>
          </a:p>
        </p:txBody>
      </p:sp>
      <p:sp>
        <p:nvSpPr>
          <p:cNvPr id="16" name="Rectangle 15"/>
          <p:cNvSpPr/>
          <p:nvPr/>
        </p:nvSpPr>
        <p:spPr>
          <a:xfrm>
            <a:off x="3962400" y="4693920"/>
            <a:ext cx="3505200" cy="15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r"/>
            <a:r>
              <a:rPr lang="vi-VN" sz="2200" dirty="0" smtClean="0">
                <a:solidFill>
                  <a:schemeClr val="tx1"/>
                </a:solidFill>
                <a:latin typeface="Segoe UI" pitchFamily="34" charset="0"/>
                <a:ea typeface="Segoe UI" pitchFamily="34" charset="0"/>
                <a:cs typeface="Segoe UI" pitchFamily="34" charset="0"/>
              </a:rPr>
              <a:t>IP</a:t>
            </a:r>
            <a:r>
              <a:rPr lang="vi-VN" sz="2200" dirty="0" smtClean="0">
                <a:solidFill>
                  <a:schemeClr val="accent1"/>
                </a:solidFill>
                <a:latin typeface="Segoe UI" pitchFamily="34" charset="0"/>
                <a:ea typeface="Segoe UI" pitchFamily="34" charset="0"/>
                <a:cs typeface="Segoe UI" pitchFamily="34" charset="0"/>
              </a:rPr>
              <a:t>: </a:t>
            </a:r>
            <a:r>
              <a:rPr lang="en-US" sz="2200" dirty="0" smtClean="0">
                <a:solidFill>
                  <a:schemeClr val="accent1"/>
                </a:solidFill>
                <a:latin typeface="Segoe UI" pitchFamily="34" charset="0"/>
                <a:ea typeface="Segoe UI" pitchFamily="34" charset="0"/>
                <a:cs typeface="Segoe UI" pitchFamily="34" charset="0"/>
              </a:rPr>
              <a:t>192.168.6.</a:t>
            </a:r>
            <a:r>
              <a:rPr lang="en-US" sz="2200" b="1" dirty="0" smtClean="0">
                <a:solidFill>
                  <a:schemeClr val="tx2"/>
                </a:solidFill>
                <a:latin typeface="Segoe UI" pitchFamily="34" charset="0"/>
                <a:ea typeface="Segoe UI" pitchFamily="34" charset="0"/>
                <a:cs typeface="Segoe UI" pitchFamily="34" charset="0"/>
              </a:rPr>
              <a:t>20</a:t>
            </a:r>
            <a:endParaRPr lang="vi-VN" sz="2200" b="1" dirty="0" smtClean="0">
              <a:solidFill>
                <a:schemeClr val="tx2"/>
              </a:solidFill>
              <a:latin typeface="Segoe UI" pitchFamily="34" charset="0"/>
              <a:ea typeface="Segoe UI" pitchFamily="34" charset="0"/>
              <a:cs typeface="Segoe UI" pitchFamily="34" charset="0"/>
            </a:endParaRPr>
          </a:p>
          <a:p>
            <a:pPr algn="r"/>
            <a:r>
              <a:rPr lang="vi-VN" sz="2200" dirty="0" smtClean="0">
                <a:solidFill>
                  <a:schemeClr val="tx1"/>
                </a:solidFill>
                <a:latin typeface="Segoe UI" pitchFamily="34" charset="0"/>
                <a:ea typeface="Segoe UI" pitchFamily="34" charset="0"/>
                <a:cs typeface="Segoe UI" pitchFamily="34" charset="0"/>
              </a:rPr>
              <a:t>Mask: 255.255.255.0</a:t>
            </a:r>
          </a:p>
          <a:p>
            <a:pPr algn="r"/>
            <a:r>
              <a:rPr lang="vi-VN" sz="2200" dirty="0" smtClean="0">
                <a:solidFill>
                  <a:schemeClr val="tx1"/>
                </a:solidFill>
                <a:latin typeface="Segoe UI" pitchFamily="34" charset="0"/>
                <a:ea typeface="Segoe UI" pitchFamily="34" charset="0"/>
                <a:cs typeface="Segoe UI" pitchFamily="34" charset="0"/>
              </a:rPr>
              <a:t>GW</a:t>
            </a:r>
            <a:r>
              <a:rPr lang="vi-VN" sz="2200" dirty="0" smtClean="0">
                <a:solidFill>
                  <a:schemeClr val="accent1"/>
                </a:solidFill>
                <a:latin typeface="Segoe UI" pitchFamily="34" charset="0"/>
                <a:ea typeface="Segoe UI" pitchFamily="34" charset="0"/>
                <a:cs typeface="Segoe UI" pitchFamily="34" charset="0"/>
              </a:rPr>
              <a:t>:</a:t>
            </a:r>
            <a:r>
              <a:rPr lang="en-US" sz="2200" dirty="0" smtClean="0">
                <a:solidFill>
                  <a:schemeClr val="accent1"/>
                </a:solidFill>
                <a:latin typeface="Segoe UI" pitchFamily="34" charset="0"/>
                <a:ea typeface="Segoe UI" pitchFamily="34" charset="0"/>
                <a:cs typeface="Segoe UI" pitchFamily="34" charset="0"/>
              </a:rPr>
              <a:t>192.168.6.</a:t>
            </a:r>
            <a:r>
              <a:rPr lang="en-US" sz="2200" b="1" dirty="0" smtClean="0">
                <a:solidFill>
                  <a:schemeClr val="tx2"/>
                </a:solidFill>
                <a:latin typeface="Segoe UI" pitchFamily="34" charset="0"/>
                <a:ea typeface="Segoe UI" pitchFamily="34" charset="0"/>
                <a:cs typeface="Segoe UI" pitchFamily="34" charset="0"/>
              </a:rPr>
              <a:t>1</a:t>
            </a:r>
            <a:endParaRPr lang="vi-VN" sz="2200" dirty="0" smtClean="0">
              <a:solidFill>
                <a:schemeClr val="tx1"/>
              </a:solidFill>
              <a:latin typeface="Segoe UI" pitchFamily="34" charset="0"/>
              <a:ea typeface="Segoe UI" pitchFamily="34" charset="0"/>
              <a:cs typeface="Segoe UI" pitchFamily="34" charset="0"/>
            </a:endParaRPr>
          </a:p>
          <a:p>
            <a:pPr algn="r"/>
            <a:r>
              <a:rPr lang="en-US" sz="2200" dirty="0" smtClean="0">
                <a:solidFill>
                  <a:schemeClr val="tx1"/>
                </a:solidFill>
                <a:latin typeface="Segoe UI" pitchFamily="34" charset="0"/>
                <a:ea typeface="Segoe UI" pitchFamily="34" charset="0"/>
                <a:cs typeface="Segoe UI" pitchFamily="34" charset="0"/>
              </a:rPr>
              <a:t>Pre </a:t>
            </a:r>
            <a:r>
              <a:rPr lang="vi-VN" sz="2200" dirty="0" smtClean="0">
                <a:solidFill>
                  <a:schemeClr val="tx1"/>
                </a:solidFill>
                <a:latin typeface="Segoe UI" pitchFamily="34" charset="0"/>
                <a:ea typeface="Segoe UI" pitchFamily="34" charset="0"/>
                <a:cs typeface="Segoe UI" pitchFamily="34" charset="0"/>
              </a:rPr>
              <a:t>DNS: </a:t>
            </a:r>
            <a:r>
              <a:rPr lang="en-US" sz="2200" dirty="0" smtClean="0">
                <a:solidFill>
                  <a:schemeClr val="accent1"/>
                </a:solidFill>
                <a:latin typeface="Segoe UI" pitchFamily="34" charset="0"/>
                <a:ea typeface="Segoe UI" pitchFamily="34" charset="0"/>
                <a:cs typeface="Segoe UI" pitchFamily="34" charset="0"/>
              </a:rPr>
              <a:t>192.168.6.</a:t>
            </a:r>
            <a:r>
              <a:rPr lang="en-US" sz="2200" b="1" dirty="0" smtClean="0">
                <a:solidFill>
                  <a:schemeClr val="tx2"/>
                </a:solidFill>
                <a:latin typeface="Segoe UI" pitchFamily="34" charset="0"/>
                <a:ea typeface="Segoe UI" pitchFamily="34" charset="0"/>
                <a:cs typeface="Segoe UI" pitchFamily="34" charset="0"/>
              </a:rPr>
              <a:t>2</a:t>
            </a:r>
          </a:p>
          <a:p>
            <a:pPr algn="r"/>
            <a:r>
              <a:rPr lang="en-US" sz="2200" dirty="0" smtClean="0">
                <a:solidFill>
                  <a:schemeClr val="tx1"/>
                </a:solidFill>
                <a:latin typeface="Segoe UI" pitchFamily="34" charset="0"/>
                <a:ea typeface="Segoe UI" pitchFamily="34" charset="0"/>
                <a:cs typeface="Segoe UI" pitchFamily="34" charset="0"/>
              </a:rPr>
              <a:t>Domain controller</a:t>
            </a:r>
            <a:r>
              <a:rPr lang="vi-VN" sz="2200" dirty="0" smtClean="0">
                <a:solidFill>
                  <a:schemeClr val="tx1"/>
                </a:solidFill>
                <a:latin typeface="Segoe UI" pitchFamily="34" charset="0"/>
                <a:ea typeface="Segoe UI" pitchFamily="34" charset="0"/>
                <a:cs typeface="Segoe UI" pitchFamily="34" charset="0"/>
              </a:rPr>
              <a:t>: </a:t>
            </a:r>
            <a:r>
              <a:rPr lang="en-US" sz="2200" dirty="0" smtClean="0">
                <a:solidFill>
                  <a:schemeClr val="tx1"/>
                </a:solidFill>
                <a:latin typeface="Segoe UI" pitchFamily="34" charset="0"/>
                <a:ea typeface="Segoe UI" pitchFamily="34" charset="0"/>
                <a:cs typeface="Segoe UI" pitchFamily="34" charset="0"/>
              </a:rPr>
              <a:t>fptpoly.edu.vn</a:t>
            </a:r>
          </a:p>
          <a:p>
            <a:pPr algn="r"/>
            <a:r>
              <a:rPr lang="en-US" sz="2200" b="1" i="1" dirty="0" smtClean="0">
                <a:solidFill>
                  <a:schemeClr val="tx1"/>
                </a:solidFill>
                <a:latin typeface="Segoe UI" pitchFamily="34" charset="0"/>
                <a:ea typeface="Segoe UI" pitchFamily="34" charset="0"/>
                <a:cs typeface="Segoe UI" pitchFamily="34" charset="0"/>
              </a:rPr>
              <a:t>User: </a:t>
            </a:r>
            <a:r>
              <a:rPr lang="en-US" sz="2200" b="1" i="1" dirty="0" err="1" smtClean="0">
                <a:solidFill>
                  <a:schemeClr val="tx1"/>
                </a:solidFill>
                <a:latin typeface="Segoe UI" pitchFamily="34" charset="0"/>
                <a:ea typeface="Segoe UI" pitchFamily="34" charset="0"/>
                <a:cs typeface="Segoe UI" pitchFamily="34" charset="0"/>
              </a:rPr>
              <a:t>DungNV</a:t>
            </a:r>
            <a:r>
              <a:rPr lang="en-US" sz="2200" b="1" i="1" dirty="0" smtClean="0">
                <a:solidFill>
                  <a:schemeClr val="tx1"/>
                </a:solidFill>
                <a:latin typeface="Segoe UI" pitchFamily="34" charset="0"/>
                <a:ea typeface="Segoe UI" pitchFamily="34" charset="0"/>
                <a:cs typeface="Segoe UI" pitchFamily="34" charset="0"/>
              </a:rPr>
              <a:t>, </a:t>
            </a:r>
            <a:r>
              <a:rPr lang="en-US" sz="2200" b="1" i="1" dirty="0" err="1" smtClean="0">
                <a:solidFill>
                  <a:schemeClr val="tx1"/>
                </a:solidFill>
                <a:latin typeface="Segoe UI" pitchFamily="34" charset="0"/>
                <a:ea typeface="Segoe UI" pitchFamily="34" charset="0"/>
                <a:cs typeface="Segoe UI" pitchFamily="34" charset="0"/>
              </a:rPr>
              <a:t>HoaNM</a:t>
            </a:r>
            <a:endParaRPr lang="en-US" sz="2200" b="1" i="1" dirty="0" smtClean="0">
              <a:solidFill>
                <a:schemeClr val="tx2"/>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95400" y="0"/>
            <a:ext cx="78486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p:cNvSpPr txBox="1">
            <a:spLocks/>
          </p:cNvSpPr>
          <p:nvPr/>
        </p:nvSpPr>
        <p:spPr>
          <a:xfrm>
            <a:off x="533400" y="381000"/>
            <a:ext cx="8001000" cy="381000"/>
          </a:xfrm>
          <a:prstGeom prst="rect">
            <a:avLst/>
          </a:prstGeom>
        </p:spPr>
        <p:txBody>
          <a:bodyPr vert="horz" lIns="91440" tIns="45720" rIns="91440" bIns="45720" rtlCol="0">
            <a:noAutofit/>
          </a:bodyPr>
          <a:lstStyle/>
          <a:p>
            <a:pPr lvl="0">
              <a:spcBef>
                <a:spcPct val="20000"/>
              </a:spcBef>
            </a:pPr>
            <a:r>
              <a:rPr lang="en-US" sz="2600" b="1" dirty="0" err="1" smtClean="0">
                <a:latin typeface="Segoe UI" pitchFamily="34" charset="0"/>
                <a:ea typeface="Roboto" pitchFamily="2" charset="0"/>
                <a:cs typeface="Segoe UI" pitchFamily="34" charset="0"/>
              </a:rPr>
              <a:t>Vấn</a:t>
            </a:r>
            <a:r>
              <a:rPr lang="en-US" sz="2600" b="1" dirty="0" smtClean="0">
                <a:latin typeface="Segoe UI" pitchFamily="34" charset="0"/>
                <a:ea typeface="Roboto" pitchFamily="2" charset="0"/>
                <a:cs typeface="Segoe UI" pitchFamily="34" charset="0"/>
              </a:rPr>
              <a:t> </a:t>
            </a:r>
            <a:r>
              <a:rPr lang="en-US" sz="2600" b="1" dirty="0" err="1" smtClean="0">
                <a:latin typeface="Segoe UI" pitchFamily="34" charset="0"/>
                <a:ea typeface="Roboto" pitchFamily="2" charset="0"/>
                <a:cs typeface="Segoe UI" pitchFamily="34" charset="0"/>
              </a:rPr>
              <a:t>đề</a:t>
            </a:r>
            <a:r>
              <a:rPr lang="en-US" sz="2600" b="1" dirty="0" smtClean="0">
                <a:latin typeface="Segoe UI" pitchFamily="34" charset="0"/>
                <a:ea typeface="Roboto" pitchFamily="2" charset="0"/>
                <a:cs typeface="Segoe UI" pitchFamily="34" charset="0"/>
              </a:rPr>
              <a:t> </a:t>
            </a:r>
            <a:r>
              <a:rPr lang="en-US" sz="2600" b="1" dirty="0" err="1" smtClean="0">
                <a:latin typeface="Segoe UI" pitchFamily="34" charset="0"/>
                <a:ea typeface="Roboto" pitchFamily="2" charset="0"/>
                <a:cs typeface="Segoe UI" pitchFamily="34" charset="0"/>
              </a:rPr>
              <a:t>mở</a:t>
            </a:r>
            <a:r>
              <a:rPr lang="en-US" sz="2600" b="1" dirty="0" smtClean="0">
                <a:latin typeface="Segoe UI" pitchFamily="34" charset="0"/>
                <a:ea typeface="Roboto" pitchFamily="2" charset="0"/>
                <a:cs typeface="Segoe UI" pitchFamily="34" charset="0"/>
              </a:rPr>
              <a:t> 2: </a:t>
            </a:r>
            <a:r>
              <a:rPr lang="en-US" sz="2600" b="1" dirty="0" err="1" smtClean="0">
                <a:latin typeface="Segoe UI" pitchFamily="34" charset="0"/>
                <a:ea typeface="Roboto" pitchFamily="2" charset="0"/>
                <a:cs typeface="Segoe UI" pitchFamily="34" charset="0"/>
              </a:rPr>
              <a:t>Đồng</a:t>
            </a:r>
            <a:r>
              <a:rPr lang="en-US" sz="2600" b="1" dirty="0" smtClean="0">
                <a:latin typeface="Segoe UI" pitchFamily="34" charset="0"/>
                <a:ea typeface="Roboto" pitchFamily="2" charset="0"/>
                <a:cs typeface="Segoe UI" pitchFamily="34" charset="0"/>
              </a:rPr>
              <a:t> </a:t>
            </a:r>
            <a:r>
              <a:rPr lang="en-US" sz="2600" b="1" dirty="0" err="1" smtClean="0">
                <a:latin typeface="Segoe UI" pitchFamily="34" charset="0"/>
                <a:ea typeface="Roboto" pitchFamily="2" charset="0"/>
                <a:cs typeface="Segoe UI" pitchFamily="34" charset="0"/>
              </a:rPr>
              <a:t>bộ</a:t>
            </a:r>
            <a:r>
              <a:rPr lang="en-US" sz="2600" b="1" dirty="0" smtClean="0">
                <a:latin typeface="Segoe UI" pitchFamily="34" charset="0"/>
                <a:ea typeface="Roboto" pitchFamily="2" charset="0"/>
                <a:cs typeface="Segoe UI" pitchFamily="34" charset="0"/>
              </a:rPr>
              <a:t> </a:t>
            </a:r>
            <a:r>
              <a:rPr lang="en-US" sz="2600" b="1" dirty="0" err="1" smtClean="0">
                <a:latin typeface="Segoe UI" pitchFamily="34" charset="0"/>
                <a:ea typeface="Roboto" pitchFamily="2" charset="0"/>
                <a:cs typeface="Segoe UI" pitchFamily="34" charset="0"/>
              </a:rPr>
              <a:t>hóa</a:t>
            </a:r>
            <a:r>
              <a:rPr lang="en-US" sz="2600" b="1" dirty="0" smtClean="0">
                <a:latin typeface="Segoe UI" pitchFamily="34" charset="0"/>
                <a:ea typeface="Roboto" pitchFamily="2" charset="0"/>
                <a:cs typeface="Segoe UI" pitchFamily="34" charset="0"/>
              </a:rPr>
              <a:t> </a:t>
            </a:r>
            <a:r>
              <a:rPr lang="en-US" sz="2600" b="1" dirty="0" err="1" smtClean="0">
                <a:latin typeface="Segoe UI" pitchFamily="34" charset="0"/>
                <a:ea typeface="Roboto" pitchFamily="2" charset="0"/>
                <a:cs typeface="Segoe UI" pitchFamily="34" charset="0"/>
              </a:rPr>
              <a:t>dữ</a:t>
            </a:r>
            <a:r>
              <a:rPr lang="en-US" sz="2600" b="1" dirty="0" smtClean="0">
                <a:latin typeface="Segoe UI" pitchFamily="34" charset="0"/>
                <a:ea typeface="Roboto" pitchFamily="2" charset="0"/>
                <a:cs typeface="Segoe UI" pitchFamily="34" charset="0"/>
              </a:rPr>
              <a:t> </a:t>
            </a:r>
            <a:r>
              <a:rPr lang="en-US" sz="2600" b="1" dirty="0" err="1" smtClean="0">
                <a:latin typeface="Segoe UI" pitchFamily="34" charset="0"/>
                <a:ea typeface="Roboto" pitchFamily="2" charset="0"/>
                <a:cs typeface="Segoe UI" pitchFamily="34" charset="0"/>
              </a:rPr>
              <a:t>liệu</a:t>
            </a:r>
            <a:r>
              <a:rPr lang="en-US" sz="2600" b="1" dirty="0" smtClean="0">
                <a:latin typeface="Segoe UI" pitchFamily="34" charset="0"/>
                <a:ea typeface="Roboto" pitchFamily="2" charset="0"/>
                <a:cs typeface="Segoe UI" pitchFamily="34" charset="0"/>
              </a:rPr>
              <a:t> </a:t>
            </a:r>
            <a:r>
              <a:rPr lang="en-US" sz="2600" b="1" dirty="0" err="1" smtClean="0">
                <a:latin typeface="Segoe UI" pitchFamily="34" charset="0"/>
                <a:ea typeface="Roboto" pitchFamily="2" charset="0"/>
                <a:cs typeface="Segoe UI" pitchFamily="34" charset="0"/>
              </a:rPr>
              <a:t>giữa</a:t>
            </a:r>
            <a:r>
              <a:rPr lang="en-US" sz="2600" b="1" dirty="0" smtClean="0">
                <a:latin typeface="Segoe UI" pitchFamily="34" charset="0"/>
                <a:ea typeface="Roboto" pitchFamily="2" charset="0"/>
                <a:cs typeface="Segoe UI" pitchFamily="34" charset="0"/>
              </a:rPr>
              <a:t> </a:t>
            </a:r>
            <a:r>
              <a:rPr lang="en-US" sz="2600" b="1" dirty="0" err="1" smtClean="0">
                <a:latin typeface="Segoe UI" pitchFamily="34" charset="0"/>
                <a:ea typeface="Roboto" pitchFamily="2" charset="0"/>
                <a:cs typeface="Segoe UI" pitchFamily="34" charset="0"/>
              </a:rPr>
              <a:t>các</a:t>
            </a:r>
            <a:r>
              <a:rPr lang="en-US" sz="2600" b="1" dirty="0" smtClean="0">
                <a:latin typeface="Segoe UI" pitchFamily="34" charset="0"/>
                <a:ea typeface="Roboto" pitchFamily="2" charset="0"/>
                <a:cs typeface="Segoe UI" pitchFamily="34" charset="0"/>
              </a:rPr>
              <a:t> Sites</a:t>
            </a:r>
          </a:p>
        </p:txBody>
      </p:sp>
      <p:sp>
        <p:nvSpPr>
          <p:cNvPr id="15" name="Rectangle 14"/>
          <p:cNvSpPr/>
          <p:nvPr/>
        </p:nvSpPr>
        <p:spPr>
          <a:xfrm>
            <a:off x="5867400" y="4876800"/>
            <a:ext cx="3078480" cy="15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r"/>
            <a:r>
              <a:rPr lang="vi-VN" sz="2200" dirty="0" smtClean="0">
                <a:solidFill>
                  <a:schemeClr val="tx1"/>
                </a:solidFill>
                <a:latin typeface="Segoe UI" pitchFamily="34" charset="0"/>
                <a:ea typeface="Segoe UI" pitchFamily="34" charset="0"/>
                <a:cs typeface="Segoe UI" pitchFamily="34" charset="0"/>
              </a:rPr>
              <a:t>IP</a:t>
            </a:r>
            <a:r>
              <a:rPr lang="vi-VN" sz="2200" dirty="0" smtClean="0">
                <a:solidFill>
                  <a:schemeClr val="accent1"/>
                </a:solidFill>
                <a:latin typeface="Segoe UI" pitchFamily="34" charset="0"/>
                <a:ea typeface="Segoe UI" pitchFamily="34" charset="0"/>
                <a:cs typeface="Segoe UI" pitchFamily="34" charset="0"/>
              </a:rPr>
              <a:t>: </a:t>
            </a:r>
            <a:r>
              <a:rPr lang="en-US" sz="2200" dirty="0" smtClean="0">
                <a:solidFill>
                  <a:schemeClr val="accent1"/>
                </a:solidFill>
                <a:latin typeface="Segoe UI" pitchFamily="34" charset="0"/>
                <a:ea typeface="Segoe UI" pitchFamily="34" charset="0"/>
                <a:cs typeface="Segoe UI" pitchFamily="34" charset="0"/>
              </a:rPr>
              <a:t>172.16.1.</a:t>
            </a:r>
            <a:r>
              <a:rPr lang="en-US" sz="2200" b="1" dirty="0" smtClean="0">
                <a:solidFill>
                  <a:schemeClr val="tx2"/>
                </a:solidFill>
                <a:latin typeface="Segoe UI" pitchFamily="34" charset="0"/>
                <a:ea typeface="Segoe UI" pitchFamily="34" charset="0"/>
                <a:cs typeface="Segoe UI" pitchFamily="34" charset="0"/>
              </a:rPr>
              <a:t>2</a:t>
            </a:r>
            <a:endParaRPr lang="vi-VN" sz="2200" b="1" dirty="0" smtClean="0">
              <a:solidFill>
                <a:schemeClr val="tx2"/>
              </a:solidFill>
              <a:latin typeface="Segoe UI" pitchFamily="34" charset="0"/>
              <a:ea typeface="Segoe UI" pitchFamily="34" charset="0"/>
              <a:cs typeface="Segoe UI" pitchFamily="34" charset="0"/>
            </a:endParaRPr>
          </a:p>
          <a:p>
            <a:pPr algn="r"/>
            <a:r>
              <a:rPr lang="vi-VN" sz="2200" dirty="0" smtClean="0">
                <a:solidFill>
                  <a:schemeClr val="tx1"/>
                </a:solidFill>
                <a:latin typeface="Segoe UI" pitchFamily="34" charset="0"/>
                <a:ea typeface="Segoe UI" pitchFamily="34" charset="0"/>
                <a:cs typeface="Segoe UI" pitchFamily="34" charset="0"/>
              </a:rPr>
              <a:t>Mask: 255.255.255.0</a:t>
            </a:r>
          </a:p>
          <a:p>
            <a:pPr algn="r"/>
            <a:r>
              <a:rPr lang="vi-VN" sz="2200" dirty="0" smtClean="0">
                <a:solidFill>
                  <a:schemeClr val="tx1"/>
                </a:solidFill>
                <a:latin typeface="Segoe UI" pitchFamily="34" charset="0"/>
                <a:ea typeface="Segoe UI" pitchFamily="34" charset="0"/>
                <a:cs typeface="Segoe UI" pitchFamily="34" charset="0"/>
              </a:rPr>
              <a:t>GW</a:t>
            </a:r>
            <a:r>
              <a:rPr lang="vi-VN" sz="2200" dirty="0" smtClean="0">
                <a:solidFill>
                  <a:schemeClr val="accent1"/>
                </a:solidFill>
                <a:latin typeface="Segoe UI" pitchFamily="34" charset="0"/>
                <a:ea typeface="Segoe UI" pitchFamily="34" charset="0"/>
                <a:cs typeface="Segoe UI" pitchFamily="34" charset="0"/>
              </a:rPr>
              <a:t>:</a:t>
            </a:r>
            <a:r>
              <a:rPr lang="en-US" sz="2200" dirty="0" smtClean="0">
                <a:solidFill>
                  <a:schemeClr val="accent1"/>
                </a:solidFill>
                <a:latin typeface="Segoe UI" pitchFamily="34" charset="0"/>
                <a:ea typeface="Segoe UI" pitchFamily="34" charset="0"/>
                <a:cs typeface="Segoe UI" pitchFamily="34" charset="0"/>
              </a:rPr>
              <a:t>172.16.1.</a:t>
            </a:r>
            <a:r>
              <a:rPr lang="en-US" sz="2200" b="1" dirty="0" smtClean="0">
                <a:solidFill>
                  <a:schemeClr val="tx2"/>
                </a:solidFill>
                <a:latin typeface="Segoe UI" pitchFamily="34" charset="0"/>
                <a:ea typeface="Segoe UI" pitchFamily="34" charset="0"/>
                <a:cs typeface="Segoe UI" pitchFamily="34" charset="0"/>
              </a:rPr>
              <a:t>1</a:t>
            </a:r>
            <a:endParaRPr lang="vi-VN" sz="2200" dirty="0" smtClean="0">
              <a:solidFill>
                <a:schemeClr val="tx1"/>
              </a:solidFill>
              <a:latin typeface="Segoe UI" pitchFamily="34" charset="0"/>
              <a:ea typeface="Segoe UI" pitchFamily="34" charset="0"/>
              <a:cs typeface="Segoe UI" pitchFamily="34" charset="0"/>
            </a:endParaRPr>
          </a:p>
          <a:p>
            <a:pPr algn="r"/>
            <a:r>
              <a:rPr lang="en-US" sz="2200" dirty="0" smtClean="0">
                <a:solidFill>
                  <a:schemeClr val="tx1"/>
                </a:solidFill>
                <a:latin typeface="Segoe UI" pitchFamily="34" charset="0"/>
                <a:ea typeface="Segoe UI" pitchFamily="34" charset="0"/>
                <a:cs typeface="Segoe UI" pitchFamily="34" charset="0"/>
              </a:rPr>
              <a:t>Pre </a:t>
            </a:r>
            <a:r>
              <a:rPr lang="vi-VN" sz="2200" dirty="0" smtClean="0">
                <a:solidFill>
                  <a:schemeClr val="tx1"/>
                </a:solidFill>
                <a:latin typeface="Segoe UI" pitchFamily="34" charset="0"/>
                <a:ea typeface="Segoe UI" pitchFamily="34" charset="0"/>
                <a:cs typeface="Segoe UI" pitchFamily="34" charset="0"/>
              </a:rPr>
              <a:t>DNS: </a:t>
            </a:r>
            <a:r>
              <a:rPr lang="en-US" sz="2200" dirty="0" smtClean="0">
                <a:solidFill>
                  <a:schemeClr val="accent1"/>
                </a:solidFill>
                <a:latin typeface="Segoe UI" pitchFamily="34" charset="0"/>
                <a:ea typeface="Segoe UI" pitchFamily="34" charset="0"/>
                <a:cs typeface="Segoe UI" pitchFamily="34" charset="0"/>
              </a:rPr>
              <a:t>172.16.1.</a:t>
            </a:r>
            <a:r>
              <a:rPr lang="en-US" sz="2200" b="1" dirty="0" smtClean="0">
                <a:solidFill>
                  <a:schemeClr val="tx2"/>
                </a:solidFill>
                <a:latin typeface="Segoe UI" pitchFamily="34" charset="0"/>
                <a:ea typeface="Segoe UI" pitchFamily="34" charset="0"/>
                <a:cs typeface="Segoe UI" pitchFamily="34" charset="0"/>
              </a:rPr>
              <a:t>2</a:t>
            </a:r>
          </a:p>
          <a:p>
            <a:pPr algn="r"/>
            <a:r>
              <a:rPr lang="en-US" sz="2200" b="1" i="1" dirty="0" smtClean="0">
                <a:solidFill>
                  <a:schemeClr val="tx1"/>
                </a:solidFill>
                <a:latin typeface="Segoe UI" pitchFamily="34" charset="0"/>
                <a:ea typeface="Segoe UI" pitchFamily="34" charset="0"/>
                <a:cs typeface="Segoe UI" pitchFamily="34" charset="0"/>
              </a:rPr>
              <a:t>Child DC </a:t>
            </a:r>
            <a:r>
              <a:rPr lang="vi-VN" sz="2200" b="1" i="1" dirty="0" smtClean="0">
                <a:solidFill>
                  <a:schemeClr val="tx1"/>
                </a:solidFill>
                <a:latin typeface="Segoe UI" pitchFamily="34" charset="0"/>
                <a:ea typeface="Segoe UI" pitchFamily="34" charset="0"/>
                <a:cs typeface="Segoe UI" pitchFamily="34" charset="0"/>
              </a:rPr>
              <a:t>: </a:t>
            </a:r>
            <a:r>
              <a:rPr lang="en-US" sz="2200" b="1" i="1" dirty="0" smtClean="0">
                <a:solidFill>
                  <a:schemeClr val="tx1"/>
                </a:solidFill>
                <a:latin typeface="Segoe UI" pitchFamily="34" charset="0"/>
                <a:ea typeface="Segoe UI" pitchFamily="34" charset="0"/>
                <a:cs typeface="Segoe UI" pitchFamily="34" charset="0"/>
              </a:rPr>
              <a:t>hcm.fptpoly.edu.vn</a:t>
            </a:r>
            <a:endParaRPr lang="en-US" sz="2200" b="1" i="1" dirty="0" smtClean="0">
              <a:solidFill>
                <a:schemeClr val="tx2"/>
              </a:solidFill>
              <a:latin typeface="Segoe UI" pitchFamily="34" charset="0"/>
              <a:ea typeface="Segoe UI" pitchFamily="34" charset="0"/>
              <a:cs typeface="Segoe UI" pitchFamily="34" charset="0"/>
            </a:endParaRPr>
          </a:p>
        </p:txBody>
      </p:sp>
      <p:pic>
        <p:nvPicPr>
          <p:cNvPr id="9" name="Picture 8" descr="Drawing26.png"/>
          <p:cNvPicPr>
            <a:picLocks noChangeAspect="1"/>
          </p:cNvPicPr>
          <p:nvPr/>
        </p:nvPicPr>
        <p:blipFill>
          <a:blip r:embed="rId3"/>
          <a:stretch>
            <a:fillRect/>
          </a:stretch>
        </p:blipFill>
        <p:spPr>
          <a:xfrm>
            <a:off x="448046" y="1066800"/>
            <a:ext cx="8247909" cy="2410205"/>
          </a:xfrm>
          <a:prstGeom prst="rect">
            <a:avLst/>
          </a:prstGeom>
        </p:spPr>
      </p:pic>
      <p:sp>
        <p:nvSpPr>
          <p:cNvPr id="10" name="Rectangle 9"/>
          <p:cNvSpPr/>
          <p:nvPr/>
        </p:nvSpPr>
        <p:spPr>
          <a:xfrm>
            <a:off x="152400" y="3429000"/>
            <a:ext cx="2743200" cy="15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r"/>
            <a:r>
              <a:rPr lang="vi-VN" sz="2200" dirty="0" smtClean="0">
                <a:solidFill>
                  <a:schemeClr val="tx1"/>
                </a:solidFill>
                <a:latin typeface="Segoe UI" pitchFamily="34" charset="0"/>
                <a:ea typeface="Segoe UI" pitchFamily="34" charset="0"/>
                <a:cs typeface="Segoe UI" pitchFamily="34" charset="0"/>
              </a:rPr>
              <a:t>IP</a:t>
            </a:r>
            <a:r>
              <a:rPr lang="vi-VN" sz="2200" dirty="0" smtClean="0">
                <a:solidFill>
                  <a:schemeClr val="accent1"/>
                </a:solidFill>
                <a:latin typeface="Segoe UI" pitchFamily="34" charset="0"/>
                <a:ea typeface="Segoe UI" pitchFamily="34" charset="0"/>
                <a:cs typeface="Segoe UI" pitchFamily="34" charset="0"/>
              </a:rPr>
              <a:t>: </a:t>
            </a:r>
            <a:r>
              <a:rPr lang="en-US" sz="2200" dirty="0" smtClean="0">
                <a:solidFill>
                  <a:schemeClr val="accent1"/>
                </a:solidFill>
                <a:latin typeface="Segoe UI" pitchFamily="34" charset="0"/>
                <a:ea typeface="Segoe UI" pitchFamily="34" charset="0"/>
                <a:cs typeface="Segoe UI" pitchFamily="34" charset="0"/>
              </a:rPr>
              <a:t>192.168.6.</a:t>
            </a:r>
            <a:r>
              <a:rPr lang="en-US" sz="2200" b="1" dirty="0" smtClean="0">
                <a:solidFill>
                  <a:schemeClr val="tx2"/>
                </a:solidFill>
                <a:latin typeface="Segoe UI" pitchFamily="34" charset="0"/>
                <a:ea typeface="Segoe UI" pitchFamily="34" charset="0"/>
                <a:cs typeface="Segoe UI" pitchFamily="34" charset="0"/>
              </a:rPr>
              <a:t>2</a:t>
            </a:r>
            <a:endParaRPr lang="vi-VN" sz="2200" b="1" dirty="0" smtClean="0">
              <a:solidFill>
                <a:schemeClr val="tx2"/>
              </a:solidFill>
              <a:latin typeface="Segoe UI" pitchFamily="34" charset="0"/>
              <a:ea typeface="Segoe UI" pitchFamily="34" charset="0"/>
              <a:cs typeface="Segoe UI" pitchFamily="34" charset="0"/>
            </a:endParaRPr>
          </a:p>
          <a:p>
            <a:pPr algn="r"/>
            <a:r>
              <a:rPr lang="vi-VN" sz="2200" dirty="0" smtClean="0">
                <a:solidFill>
                  <a:schemeClr val="tx1"/>
                </a:solidFill>
                <a:latin typeface="Segoe UI" pitchFamily="34" charset="0"/>
                <a:ea typeface="Segoe UI" pitchFamily="34" charset="0"/>
                <a:cs typeface="Segoe UI" pitchFamily="34" charset="0"/>
              </a:rPr>
              <a:t>Mask: 255.255.255.0</a:t>
            </a:r>
          </a:p>
          <a:p>
            <a:pPr algn="r"/>
            <a:r>
              <a:rPr lang="vi-VN" sz="2200" dirty="0" smtClean="0">
                <a:solidFill>
                  <a:schemeClr val="tx1"/>
                </a:solidFill>
                <a:latin typeface="Segoe UI" pitchFamily="34" charset="0"/>
                <a:ea typeface="Segoe UI" pitchFamily="34" charset="0"/>
                <a:cs typeface="Segoe UI" pitchFamily="34" charset="0"/>
              </a:rPr>
              <a:t>GW</a:t>
            </a:r>
            <a:r>
              <a:rPr lang="vi-VN" sz="2200" dirty="0" smtClean="0">
                <a:solidFill>
                  <a:schemeClr val="accent1"/>
                </a:solidFill>
                <a:latin typeface="Segoe UI" pitchFamily="34" charset="0"/>
                <a:ea typeface="Segoe UI" pitchFamily="34" charset="0"/>
                <a:cs typeface="Segoe UI" pitchFamily="34" charset="0"/>
              </a:rPr>
              <a:t>:</a:t>
            </a:r>
            <a:r>
              <a:rPr lang="en-US" sz="2200" dirty="0" smtClean="0">
                <a:solidFill>
                  <a:schemeClr val="accent1"/>
                </a:solidFill>
                <a:latin typeface="Segoe UI" pitchFamily="34" charset="0"/>
                <a:ea typeface="Segoe UI" pitchFamily="34" charset="0"/>
                <a:cs typeface="Segoe UI" pitchFamily="34" charset="0"/>
              </a:rPr>
              <a:t>192.168.6.</a:t>
            </a:r>
            <a:r>
              <a:rPr lang="en-US" sz="2200" b="1" dirty="0" smtClean="0">
                <a:solidFill>
                  <a:schemeClr val="tx2"/>
                </a:solidFill>
                <a:latin typeface="Segoe UI" pitchFamily="34" charset="0"/>
                <a:ea typeface="Segoe UI" pitchFamily="34" charset="0"/>
                <a:cs typeface="Segoe UI" pitchFamily="34" charset="0"/>
              </a:rPr>
              <a:t>1</a:t>
            </a:r>
            <a:endParaRPr lang="vi-VN" sz="2200" dirty="0" smtClean="0">
              <a:solidFill>
                <a:schemeClr val="tx1"/>
              </a:solidFill>
              <a:latin typeface="Segoe UI" pitchFamily="34" charset="0"/>
              <a:ea typeface="Segoe UI" pitchFamily="34" charset="0"/>
              <a:cs typeface="Segoe UI" pitchFamily="34" charset="0"/>
            </a:endParaRPr>
          </a:p>
          <a:p>
            <a:pPr algn="r"/>
            <a:r>
              <a:rPr lang="en-US" sz="2200" dirty="0" smtClean="0">
                <a:solidFill>
                  <a:schemeClr val="tx1"/>
                </a:solidFill>
                <a:latin typeface="Segoe UI" pitchFamily="34" charset="0"/>
                <a:ea typeface="Segoe UI" pitchFamily="34" charset="0"/>
                <a:cs typeface="Segoe UI" pitchFamily="34" charset="0"/>
              </a:rPr>
              <a:t>Pre </a:t>
            </a:r>
            <a:r>
              <a:rPr lang="vi-VN" sz="2200" dirty="0" smtClean="0">
                <a:solidFill>
                  <a:schemeClr val="tx1"/>
                </a:solidFill>
                <a:latin typeface="Segoe UI" pitchFamily="34" charset="0"/>
                <a:ea typeface="Segoe UI" pitchFamily="34" charset="0"/>
                <a:cs typeface="Segoe UI" pitchFamily="34" charset="0"/>
              </a:rPr>
              <a:t>DNS: </a:t>
            </a:r>
            <a:r>
              <a:rPr lang="en-US" sz="2200" dirty="0" smtClean="0">
                <a:solidFill>
                  <a:schemeClr val="accent1"/>
                </a:solidFill>
                <a:latin typeface="Segoe UI" pitchFamily="34" charset="0"/>
                <a:ea typeface="Segoe UI" pitchFamily="34" charset="0"/>
                <a:cs typeface="Segoe UI" pitchFamily="34" charset="0"/>
              </a:rPr>
              <a:t>192.168.6.</a:t>
            </a:r>
            <a:r>
              <a:rPr lang="en-US" sz="2200" b="1" dirty="0" smtClean="0">
                <a:solidFill>
                  <a:schemeClr val="tx2"/>
                </a:solidFill>
                <a:latin typeface="Segoe UI" pitchFamily="34" charset="0"/>
                <a:ea typeface="Segoe UI" pitchFamily="34" charset="0"/>
                <a:cs typeface="Segoe UI" pitchFamily="34" charset="0"/>
              </a:rPr>
              <a:t>2</a:t>
            </a:r>
          </a:p>
          <a:p>
            <a:pPr algn="r"/>
            <a:r>
              <a:rPr lang="en-US" sz="2200" b="1" i="1" dirty="0" smtClean="0">
                <a:solidFill>
                  <a:schemeClr val="tx1"/>
                </a:solidFill>
                <a:latin typeface="Segoe UI" pitchFamily="34" charset="0"/>
                <a:ea typeface="Segoe UI" pitchFamily="34" charset="0"/>
                <a:cs typeface="Segoe UI" pitchFamily="34" charset="0"/>
              </a:rPr>
              <a:t>DC </a:t>
            </a:r>
            <a:r>
              <a:rPr lang="vi-VN" sz="2200" b="1" i="1" dirty="0" smtClean="0">
                <a:solidFill>
                  <a:schemeClr val="tx1"/>
                </a:solidFill>
                <a:latin typeface="Segoe UI" pitchFamily="34" charset="0"/>
                <a:ea typeface="Segoe UI" pitchFamily="34" charset="0"/>
                <a:cs typeface="Segoe UI" pitchFamily="34" charset="0"/>
              </a:rPr>
              <a:t>: </a:t>
            </a:r>
            <a:r>
              <a:rPr lang="en-US" sz="2200" b="1" i="1" dirty="0" smtClean="0">
                <a:solidFill>
                  <a:schemeClr val="tx1"/>
                </a:solidFill>
                <a:latin typeface="Segoe UI" pitchFamily="34" charset="0"/>
                <a:ea typeface="Segoe UI" pitchFamily="34" charset="0"/>
                <a:cs typeface="Segoe UI" pitchFamily="34" charset="0"/>
              </a:rPr>
              <a:t>fptpoly.edu.vn</a:t>
            </a:r>
            <a:endParaRPr lang="en-US" sz="2200" b="1" i="1" dirty="0" smtClean="0">
              <a:solidFill>
                <a:schemeClr val="tx2"/>
              </a:solidFill>
              <a:latin typeface="Segoe UI" pitchFamily="34" charset="0"/>
              <a:ea typeface="Segoe UI" pitchFamily="34" charset="0"/>
              <a:cs typeface="Segoe UI" pitchFamily="34" charset="0"/>
            </a:endParaRPr>
          </a:p>
        </p:txBody>
      </p:sp>
      <p:sp>
        <p:nvSpPr>
          <p:cNvPr id="11" name="Rectangle 10"/>
          <p:cNvSpPr/>
          <p:nvPr/>
        </p:nvSpPr>
        <p:spPr>
          <a:xfrm>
            <a:off x="3931920" y="1447800"/>
            <a:ext cx="208788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r"/>
            <a:r>
              <a:rPr lang="en-US" sz="2200" dirty="0" smtClean="0">
                <a:solidFill>
                  <a:schemeClr val="tx1"/>
                </a:solidFill>
                <a:latin typeface="Segoe UI" pitchFamily="34" charset="0"/>
                <a:ea typeface="Segoe UI" pitchFamily="34" charset="0"/>
                <a:cs typeface="Segoe UI" pitchFamily="34" charset="0"/>
              </a:rPr>
              <a:t>RRAS</a:t>
            </a:r>
          </a:p>
          <a:p>
            <a:pPr algn="r"/>
            <a:r>
              <a:rPr lang="vi-VN" sz="2200" dirty="0" smtClean="0">
                <a:solidFill>
                  <a:schemeClr val="tx1"/>
                </a:solidFill>
                <a:latin typeface="Segoe UI" pitchFamily="34" charset="0"/>
                <a:ea typeface="Segoe UI" pitchFamily="34" charset="0"/>
                <a:cs typeface="Segoe UI" pitchFamily="34" charset="0"/>
              </a:rPr>
              <a:t>IP</a:t>
            </a:r>
            <a:r>
              <a:rPr lang="vi-VN" sz="2200" dirty="0" smtClean="0">
                <a:solidFill>
                  <a:schemeClr val="accent1"/>
                </a:solidFill>
                <a:latin typeface="Segoe UI" pitchFamily="34" charset="0"/>
                <a:ea typeface="Segoe UI" pitchFamily="34" charset="0"/>
                <a:cs typeface="Segoe UI" pitchFamily="34" charset="0"/>
              </a:rPr>
              <a:t>: </a:t>
            </a:r>
            <a:r>
              <a:rPr lang="en-US" sz="2200" dirty="0" smtClean="0">
                <a:solidFill>
                  <a:schemeClr val="accent1"/>
                </a:solidFill>
                <a:latin typeface="Segoe UI" pitchFamily="34" charset="0"/>
                <a:ea typeface="Segoe UI" pitchFamily="34" charset="0"/>
                <a:cs typeface="Segoe UI" pitchFamily="34" charset="0"/>
              </a:rPr>
              <a:t>192.168.6.</a:t>
            </a:r>
            <a:r>
              <a:rPr lang="en-US" sz="2200" b="1" dirty="0" smtClean="0">
                <a:solidFill>
                  <a:schemeClr val="tx2"/>
                </a:solidFill>
                <a:latin typeface="Segoe UI" pitchFamily="34" charset="0"/>
                <a:ea typeface="Segoe UI" pitchFamily="34" charset="0"/>
                <a:cs typeface="Segoe UI" pitchFamily="34" charset="0"/>
              </a:rPr>
              <a:t>1</a:t>
            </a:r>
            <a:endParaRPr lang="vi-VN" sz="2200" b="1" dirty="0" smtClean="0">
              <a:solidFill>
                <a:schemeClr val="tx2"/>
              </a:solidFill>
              <a:latin typeface="Segoe UI" pitchFamily="34" charset="0"/>
              <a:ea typeface="Segoe UI" pitchFamily="34" charset="0"/>
              <a:cs typeface="Segoe UI" pitchFamily="34" charset="0"/>
            </a:endParaRPr>
          </a:p>
        </p:txBody>
      </p:sp>
      <p:sp>
        <p:nvSpPr>
          <p:cNvPr id="12" name="Rectangle 11"/>
          <p:cNvSpPr/>
          <p:nvPr/>
        </p:nvSpPr>
        <p:spPr>
          <a:xfrm>
            <a:off x="5562600" y="1447800"/>
            <a:ext cx="225552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r"/>
            <a:r>
              <a:rPr lang="en-US" sz="2200" dirty="0" smtClean="0">
                <a:solidFill>
                  <a:schemeClr val="tx1"/>
                </a:solidFill>
                <a:latin typeface="Segoe UI" pitchFamily="34" charset="0"/>
                <a:ea typeface="Segoe UI" pitchFamily="34" charset="0"/>
                <a:cs typeface="Segoe UI" pitchFamily="34" charset="0"/>
              </a:rPr>
              <a:t>RRAS</a:t>
            </a:r>
          </a:p>
          <a:p>
            <a:pPr algn="r"/>
            <a:r>
              <a:rPr lang="vi-VN" sz="2200" dirty="0" smtClean="0">
                <a:solidFill>
                  <a:schemeClr val="tx1"/>
                </a:solidFill>
                <a:latin typeface="Segoe UI" pitchFamily="34" charset="0"/>
                <a:ea typeface="Segoe UI" pitchFamily="34" charset="0"/>
                <a:cs typeface="Segoe UI" pitchFamily="34" charset="0"/>
              </a:rPr>
              <a:t>IP</a:t>
            </a:r>
            <a:r>
              <a:rPr lang="vi-VN" sz="2200" dirty="0" smtClean="0">
                <a:solidFill>
                  <a:schemeClr val="accent1"/>
                </a:solidFill>
                <a:latin typeface="Segoe UI" pitchFamily="34" charset="0"/>
                <a:ea typeface="Segoe UI" pitchFamily="34" charset="0"/>
                <a:cs typeface="Segoe UI" pitchFamily="34" charset="0"/>
              </a:rPr>
              <a:t>: </a:t>
            </a:r>
            <a:r>
              <a:rPr lang="en-US" sz="2200" dirty="0" smtClean="0">
                <a:solidFill>
                  <a:schemeClr val="accent1"/>
                </a:solidFill>
                <a:latin typeface="Segoe UI" pitchFamily="34" charset="0"/>
                <a:ea typeface="Segoe UI" pitchFamily="34" charset="0"/>
                <a:cs typeface="Segoe UI" pitchFamily="34" charset="0"/>
              </a:rPr>
              <a:t>172.16.1.</a:t>
            </a:r>
            <a:r>
              <a:rPr lang="en-US" sz="2200" b="1" dirty="0" smtClean="0">
                <a:solidFill>
                  <a:schemeClr val="tx2"/>
                </a:solidFill>
                <a:latin typeface="Segoe UI" pitchFamily="34" charset="0"/>
                <a:ea typeface="Segoe UI" pitchFamily="34" charset="0"/>
                <a:cs typeface="Segoe UI" pitchFamily="34" charset="0"/>
              </a:rPr>
              <a:t>1</a:t>
            </a:r>
            <a:endParaRPr lang="vi-VN" sz="2200" b="1" dirty="0" smtClean="0">
              <a:solidFill>
                <a:schemeClr val="tx2"/>
              </a:solidFill>
              <a:latin typeface="Segoe UI" pitchFamily="34" charset="0"/>
              <a:ea typeface="Segoe UI" pitchFamily="34" charset="0"/>
              <a:cs typeface="Segoe UI" pitchFamily="34" charset="0"/>
            </a:endParaRPr>
          </a:p>
        </p:txBody>
      </p:sp>
      <p:cxnSp>
        <p:nvCxnSpPr>
          <p:cNvPr id="18" name="Straight Arrow Connector 17"/>
          <p:cNvCxnSpPr/>
          <p:nvPr/>
        </p:nvCxnSpPr>
        <p:spPr>
          <a:xfrm flipV="1">
            <a:off x="2438400" y="2438400"/>
            <a:ext cx="10668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8122920" y="2667000"/>
            <a:ext cx="274320" cy="182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3200400" y="3507485"/>
            <a:ext cx="2514600" cy="8511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r"/>
            <a:r>
              <a:rPr lang="vi-VN" sz="2200" dirty="0" smtClean="0">
                <a:solidFill>
                  <a:schemeClr val="tx1"/>
                </a:solidFill>
                <a:latin typeface="Segoe UI" pitchFamily="34" charset="0"/>
                <a:ea typeface="Segoe UI" pitchFamily="34" charset="0"/>
                <a:cs typeface="Segoe UI" pitchFamily="34" charset="0"/>
              </a:rPr>
              <a:t>IP</a:t>
            </a:r>
            <a:r>
              <a:rPr lang="vi-VN" sz="2200" dirty="0" smtClean="0">
                <a:solidFill>
                  <a:schemeClr val="accent1"/>
                </a:solidFill>
                <a:latin typeface="Segoe UI" pitchFamily="34" charset="0"/>
                <a:ea typeface="Segoe UI" pitchFamily="34" charset="0"/>
                <a:cs typeface="Segoe UI" pitchFamily="34" charset="0"/>
              </a:rPr>
              <a:t>: </a:t>
            </a:r>
            <a:r>
              <a:rPr lang="en-US" sz="2200" dirty="0" smtClean="0">
                <a:solidFill>
                  <a:schemeClr val="accent1"/>
                </a:solidFill>
                <a:latin typeface="Segoe UI" pitchFamily="34" charset="0"/>
                <a:ea typeface="Segoe UI" pitchFamily="34" charset="0"/>
                <a:cs typeface="Segoe UI" pitchFamily="34" charset="0"/>
              </a:rPr>
              <a:t>192.168.6.</a:t>
            </a:r>
            <a:r>
              <a:rPr lang="en-US" sz="2200" b="1" dirty="0" smtClean="0">
                <a:solidFill>
                  <a:schemeClr val="tx2"/>
                </a:solidFill>
                <a:latin typeface="Segoe UI" pitchFamily="34" charset="0"/>
                <a:ea typeface="Segoe UI" pitchFamily="34" charset="0"/>
                <a:cs typeface="Segoe UI" pitchFamily="34" charset="0"/>
              </a:rPr>
              <a:t>20</a:t>
            </a:r>
          </a:p>
          <a:p>
            <a:pPr algn="r"/>
            <a:r>
              <a:rPr lang="en-US" sz="2200" dirty="0" smtClean="0">
                <a:solidFill>
                  <a:schemeClr val="tx1"/>
                </a:solidFill>
                <a:latin typeface="Segoe UI" pitchFamily="34" charset="0"/>
                <a:ea typeface="Segoe UI" pitchFamily="34" charset="0"/>
                <a:cs typeface="Segoe UI" pitchFamily="34" charset="0"/>
              </a:rPr>
              <a:t>DNS</a:t>
            </a:r>
            <a:r>
              <a:rPr lang="vi-VN" sz="2200" smtClean="0">
                <a:solidFill>
                  <a:schemeClr val="accent1"/>
                </a:solidFill>
                <a:latin typeface="Segoe UI" pitchFamily="34" charset="0"/>
                <a:ea typeface="Segoe UI" pitchFamily="34" charset="0"/>
                <a:cs typeface="Segoe UI" pitchFamily="34" charset="0"/>
              </a:rPr>
              <a:t>: </a:t>
            </a:r>
            <a:r>
              <a:rPr lang="en-US" sz="2200" smtClean="0">
                <a:solidFill>
                  <a:schemeClr val="accent1"/>
                </a:solidFill>
                <a:latin typeface="Segoe UI" pitchFamily="34" charset="0"/>
                <a:ea typeface="Segoe UI" pitchFamily="34" charset="0"/>
                <a:cs typeface="Segoe UI" pitchFamily="34" charset="0"/>
              </a:rPr>
              <a:t>192.168.6.</a:t>
            </a:r>
            <a:r>
              <a:rPr lang="en-US" sz="2200" b="1" smtClean="0">
                <a:solidFill>
                  <a:schemeClr val="tx2"/>
                </a:solidFill>
                <a:latin typeface="Segoe UI" pitchFamily="34" charset="0"/>
                <a:ea typeface="Segoe UI" pitchFamily="34" charset="0"/>
                <a:cs typeface="Segoe UI" pitchFamily="34" charset="0"/>
              </a:rPr>
              <a:t>2</a:t>
            </a:r>
            <a:endParaRPr lang="en-US" sz="2200" b="1" dirty="0" smtClean="0">
              <a:solidFill>
                <a:schemeClr val="tx2"/>
              </a:solidFill>
              <a:latin typeface="Segoe UI" pitchFamily="34" charset="0"/>
              <a:ea typeface="Segoe UI" pitchFamily="34" charset="0"/>
              <a:cs typeface="Segoe UI" pitchFamily="34" charset="0"/>
            </a:endParaRPr>
          </a:p>
        </p:txBody>
      </p:sp>
      <p:sp>
        <p:nvSpPr>
          <p:cNvPr id="23" name="Rectangle 22"/>
          <p:cNvSpPr/>
          <p:nvPr/>
        </p:nvSpPr>
        <p:spPr>
          <a:xfrm>
            <a:off x="5897880" y="3619679"/>
            <a:ext cx="2255520" cy="769441"/>
          </a:xfrm>
          <a:prstGeom prst="rect">
            <a:avLst/>
          </a:prstGeom>
        </p:spPr>
        <p:txBody>
          <a:bodyPr wrap="square">
            <a:spAutoFit/>
          </a:bodyPr>
          <a:lstStyle/>
          <a:p>
            <a:pPr algn="r"/>
            <a:r>
              <a:rPr lang="vi-VN" sz="2200" dirty="0" smtClean="0">
                <a:latin typeface="Segoe UI" pitchFamily="34" charset="0"/>
                <a:ea typeface="Segoe UI" pitchFamily="34" charset="0"/>
                <a:cs typeface="Segoe UI" pitchFamily="34" charset="0"/>
              </a:rPr>
              <a:t>IP</a:t>
            </a:r>
            <a:r>
              <a:rPr lang="vi-VN" sz="2200" dirty="0" smtClean="0">
                <a:solidFill>
                  <a:schemeClr val="accent1"/>
                </a:solidFill>
                <a:latin typeface="Segoe UI" pitchFamily="34" charset="0"/>
                <a:ea typeface="Segoe UI" pitchFamily="34" charset="0"/>
                <a:cs typeface="Segoe UI" pitchFamily="34" charset="0"/>
              </a:rPr>
              <a:t>: </a:t>
            </a:r>
            <a:r>
              <a:rPr lang="en-US" sz="2200" dirty="0" smtClean="0">
                <a:solidFill>
                  <a:schemeClr val="accent1"/>
                </a:solidFill>
                <a:latin typeface="Segoe UI" pitchFamily="34" charset="0"/>
                <a:ea typeface="Segoe UI" pitchFamily="34" charset="0"/>
                <a:cs typeface="Segoe UI" pitchFamily="34" charset="0"/>
              </a:rPr>
              <a:t>172.16.1.</a:t>
            </a:r>
            <a:r>
              <a:rPr lang="en-US" sz="2200" b="1" dirty="0" smtClean="0">
                <a:solidFill>
                  <a:schemeClr val="tx2"/>
                </a:solidFill>
                <a:latin typeface="Segoe UI" pitchFamily="34" charset="0"/>
                <a:ea typeface="Segoe UI" pitchFamily="34" charset="0"/>
                <a:cs typeface="Segoe UI" pitchFamily="34" charset="0"/>
              </a:rPr>
              <a:t>20</a:t>
            </a:r>
          </a:p>
          <a:p>
            <a:pPr algn="r"/>
            <a:r>
              <a:rPr lang="en-US" sz="2200" dirty="0" smtClean="0">
                <a:latin typeface="Segoe UI" pitchFamily="34" charset="0"/>
                <a:ea typeface="Segoe UI" pitchFamily="34" charset="0"/>
                <a:cs typeface="Segoe UI" pitchFamily="34" charset="0"/>
              </a:rPr>
              <a:t>DNS</a:t>
            </a:r>
            <a:r>
              <a:rPr lang="vi-VN" sz="2200" smtClean="0">
                <a:solidFill>
                  <a:schemeClr val="accent1"/>
                </a:solidFill>
                <a:latin typeface="Segoe UI" pitchFamily="34" charset="0"/>
                <a:ea typeface="Segoe UI" pitchFamily="34" charset="0"/>
                <a:cs typeface="Segoe UI" pitchFamily="34" charset="0"/>
              </a:rPr>
              <a:t>: </a:t>
            </a:r>
            <a:r>
              <a:rPr lang="en-US" sz="2200" smtClean="0">
                <a:solidFill>
                  <a:schemeClr val="accent1"/>
                </a:solidFill>
                <a:latin typeface="Segoe UI" pitchFamily="34" charset="0"/>
                <a:ea typeface="Segoe UI" pitchFamily="34" charset="0"/>
                <a:cs typeface="Segoe UI" pitchFamily="34" charset="0"/>
              </a:rPr>
              <a:t>172.16.1.</a:t>
            </a:r>
            <a:r>
              <a:rPr lang="en-US" sz="2200" b="1" smtClean="0">
                <a:solidFill>
                  <a:schemeClr val="tx2"/>
                </a:solidFill>
                <a:latin typeface="Segoe UI" pitchFamily="34" charset="0"/>
                <a:ea typeface="Segoe UI" pitchFamily="34" charset="0"/>
                <a:cs typeface="Segoe UI" pitchFamily="34" charset="0"/>
              </a:rPr>
              <a:t>2</a:t>
            </a:r>
            <a:endParaRPr lang="en-US" sz="2200" b="1" dirty="0" smtClean="0">
              <a:solidFill>
                <a:schemeClr val="tx2"/>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407920"/>
            <a:ext cx="9144000" cy="22555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Rectangle 5"/>
          <p:cNvSpPr/>
          <p:nvPr/>
        </p:nvSpPr>
        <p:spPr>
          <a:xfrm>
            <a:off x="1295400" y="0"/>
            <a:ext cx="78486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019800"/>
            <a:ext cx="91440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p:cNvSpPr txBox="1">
            <a:spLocks/>
          </p:cNvSpPr>
          <p:nvPr/>
        </p:nvSpPr>
        <p:spPr>
          <a:xfrm>
            <a:off x="0" y="2682240"/>
            <a:ext cx="5715000" cy="990600"/>
          </a:xfrm>
          <a:prstGeom prst="rect">
            <a:avLst/>
          </a:prstGeom>
        </p:spPr>
        <p:txBody>
          <a:bodyPr vert="horz" lIns="91440" tIns="45720" rIns="91440" bIns="45720" rtlCol="0">
            <a:noAutofit/>
          </a:bodyPr>
          <a:lstStyle/>
          <a:p>
            <a:pPr lvl="0" algn="ctr">
              <a:spcBef>
                <a:spcPct val="20000"/>
              </a:spcBef>
              <a:defRPr/>
            </a:pPr>
            <a:r>
              <a:rPr lang="en-US" sz="4400" smtClean="0">
                <a:latin typeface="Segoe UI" pitchFamily="34" charset="0"/>
                <a:ea typeface="Roboto" pitchFamily="2" charset="0"/>
                <a:cs typeface="Segoe UI" pitchFamily="34" charset="0"/>
              </a:rPr>
              <a:t>Báo </a:t>
            </a:r>
            <a:r>
              <a:rPr lang="en-US" sz="4400" dirty="0" err="1" smtClean="0">
                <a:latin typeface="Segoe UI" pitchFamily="34" charset="0"/>
                <a:ea typeface="Roboto" pitchFamily="2" charset="0"/>
                <a:cs typeface="Segoe UI" pitchFamily="34" charset="0"/>
              </a:rPr>
              <a:t>cáo</a:t>
            </a:r>
            <a:r>
              <a:rPr lang="en-US" sz="4400" dirty="0" smtClean="0">
                <a:latin typeface="Segoe UI" pitchFamily="34" charset="0"/>
                <a:ea typeface="Roboto" pitchFamily="2" charset="0"/>
                <a:cs typeface="Segoe UI" pitchFamily="34" charset="0"/>
              </a:rPr>
              <a:t> </a:t>
            </a:r>
            <a:r>
              <a:rPr lang="en-US" sz="4400" dirty="0" err="1" smtClean="0">
                <a:latin typeface="Segoe UI" pitchFamily="34" charset="0"/>
                <a:ea typeface="Roboto" pitchFamily="2" charset="0"/>
                <a:cs typeface="Segoe UI" pitchFamily="34" charset="0"/>
              </a:rPr>
              <a:t>giải</a:t>
            </a:r>
            <a:r>
              <a:rPr lang="en-US" sz="4400" dirty="0" smtClean="0">
                <a:latin typeface="Segoe UI" pitchFamily="34" charset="0"/>
                <a:ea typeface="Roboto" pitchFamily="2" charset="0"/>
                <a:cs typeface="Segoe UI" pitchFamily="34" charset="0"/>
              </a:rPr>
              <a:t> </a:t>
            </a:r>
            <a:r>
              <a:rPr lang="en-US" sz="4400" dirty="0" err="1" smtClean="0">
                <a:latin typeface="Segoe UI" pitchFamily="34" charset="0"/>
                <a:ea typeface="Roboto" pitchFamily="2" charset="0"/>
                <a:cs typeface="Segoe UI" pitchFamily="34" charset="0"/>
              </a:rPr>
              <a:t>pháp</a:t>
            </a:r>
            <a:endParaRPr lang="en-US" sz="4400" dirty="0" smtClean="0">
              <a:latin typeface="Segoe UI" pitchFamily="34" charset="0"/>
              <a:ea typeface="Roboto" pitchFamily="2" charset="0"/>
              <a:cs typeface="Segoe UI" pitchFamily="34" charset="0"/>
            </a:endParaRPr>
          </a:p>
          <a:p>
            <a:pPr lvl="0" algn="ctr">
              <a:spcBef>
                <a:spcPct val="20000"/>
              </a:spcBef>
              <a:defRPr/>
            </a:pPr>
            <a:r>
              <a:rPr lang="en-US" sz="2800" dirty="0" smtClean="0">
                <a:latin typeface="Segoe UI" pitchFamily="34" charset="0"/>
                <a:ea typeface="Roboto" pitchFamily="2" charset="0"/>
                <a:cs typeface="Segoe UI" pitchFamily="34" charset="0"/>
              </a:rPr>
              <a:t>1-2 </a:t>
            </a:r>
            <a:r>
              <a:rPr lang="en-US" sz="2800" dirty="0" err="1" smtClean="0">
                <a:latin typeface="Segoe UI" pitchFamily="34" charset="0"/>
                <a:ea typeface="Roboto" pitchFamily="2" charset="0"/>
                <a:cs typeface="Segoe UI" pitchFamily="34" charset="0"/>
              </a:rPr>
              <a:t>nhóm</a:t>
            </a:r>
            <a:r>
              <a:rPr lang="en-US" sz="2800" dirty="0" smtClean="0">
                <a:latin typeface="Segoe UI" pitchFamily="34" charset="0"/>
                <a:ea typeface="Roboto" pitchFamily="2" charset="0"/>
                <a:cs typeface="Segoe UI" pitchFamily="34" charset="0"/>
              </a:rPr>
              <a:t> </a:t>
            </a:r>
            <a:r>
              <a:rPr lang="en-US" sz="2800" dirty="0" err="1" smtClean="0">
                <a:latin typeface="Segoe UI" pitchFamily="34" charset="0"/>
                <a:ea typeface="Roboto" pitchFamily="2" charset="0"/>
                <a:cs typeface="Segoe UI" pitchFamily="34" charset="0"/>
              </a:rPr>
              <a:t>với</a:t>
            </a:r>
            <a:r>
              <a:rPr lang="en-US" sz="2800" dirty="0" smtClean="0">
                <a:latin typeface="Segoe UI" pitchFamily="34" charset="0"/>
                <a:ea typeface="Roboto" pitchFamily="2" charset="0"/>
                <a:cs typeface="Segoe UI" pitchFamily="34" charset="0"/>
              </a:rPr>
              <a:t> </a:t>
            </a:r>
            <a:r>
              <a:rPr lang="en-US" sz="2800" dirty="0" err="1" smtClean="0">
                <a:latin typeface="Segoe UI" pitchFamily="34" charset="0"/>
                <a:ea typeface="Roboto" pitchFamily="2" charset="0"/>
                <a:cs typeface="Segoe UI" pitchFamily="34" charset="0"/>
              </a:rPr>
              <a:t>điểm</a:t>
            </a:r>
            <a:r>
              <a:rPr lang="en-US" sz="2800" dirty="0" smtClean="0">
                <a:latin typeface="Segoe UI" pitchFamily="34" charset="0"/>
                <a:ea typeface="Roboto" pitchFamily="2" charset="0"/>
                <a:cs typeface="Segoe UI" pitchFamily="34" charset="0"/>
              </a:rPr>
              <a:t> </a:t>
            </a:r>
            <a:r>
              <a:rPr lang="en-US" sz="2800" dirty="0" err="1" smtClean="0">
                <a:latin typeface="Segoe UI" pitchFamily="34" charset="0"/>
                <a:ea typeface="Roboto" pitchFamily="2" charset="0"/>
                <a:cs typeface="Segoe UI" pitchFamily="34" charset="0"/>
              </a:rPr>
              <a:t>cao</a:t>
            </a:r>
            <a:r>
              <a:rPr lang="en-US" sz="2800" dirty="0" smtClean="0">
                <a:latin typeface="Segoe UI" pitchFamily="34" charset="0"/>
                <a:ea typeface="Roboto" pitchFamily="2" charset="0"/>
                <a:cs typeface="Segoe UI" pitchFamily="34" charset="0"/>
              </a:rPr>
              <a:t> </a:t>
            </a:r>
            <a:r>
              <a:rPr lang="en-US" sz="2800" err="1" smtClean="0">
                <a:latin typeface="Segoe UI" pitchFamily="34" charset="0"/>
                <a:ea typeface="Roboto" pitchFamily="2" charset="0"/>
                <a:cs typeface="Segoe UI" pitchFamily="34" charset="0"/>
              </a:rPr>
              <a:t>nhất</a:t>
            </a:r>
            <a:r>
              <a:rPr lang="en-US" sz="2800" smtClean="0">
                <a:latin typeface="Segoe UI" pitchFamily="34" charset="0"/>
                <a:ea typeface="Roboto" pitchFamily="2" charset="0"/>
                <a:cs typeface="Segoe UI" pitchFamily="34" charset="0"/>
              </a:rPr>
              <a:t> báo cáo </a:t>
            </a:r>
            <a:r>
              <a:rPr lang="en-US" sz="2800" dirty="0" err="1" smtClean="0">
                <a:latin typeface="Segoe UI" pitchFamily="34" charset="0"/>
                <a:ea typeface="Roboto" pitchFamily="2" charset="0"/>
                <a:cs typeface="Segoe UI" pitchFamily="34" charset="0"/>
              </a:rPr>
              <a:t>giải</a:t>
            </a:r>
            <a:r>
              <a:rPr lang="en-US" sz="2800" dirty="0" smtClean="0">
                <a:latin typeface="Segoe UI" pitchFamily="34" charset="0"/>
                <a:ea typeface="Roboto" pitchFamily="2" charset="0"/>
                <a:cs typeface="Segoe UI" pitchFamily="34" charset="0"/>
              </a:rPr>
              <a:t> </a:t>
            </a:r>
            <a:r>
              <a:rPr lang="en-US" sz="2800" dirty="0" err="1" smtClean="0">
                <a:latin typeface="Segoe UI" pitchFamily="34" charset="0"/>
                <a:ea typeface="Roboto" pitchFamily="2" charset="0"/>
                <a:cs typeface="Segoe UI" pitchFamily="34" charset="0"/>
              </a:rPr>
              <a:t>pháp</a:t>
            </a:r>
            <a:r>
              <a:rPr lang="en-US" sz="2800" dirty="0">
                <a:latin typeface="Segoe UI" pitchFamily="34" charset="0"/>
                <a:ea typeface="Roboto" pitchFamily="2" charset="0"/>
                <a:cs typeface="Segoe UI" pitchFamily="34" charset="0"/>
              </a:rPr>
              <a:t> </a:t>
            </a:r>
            <a:r>
              <a:rPr lang="en-US" sz="2800" dirty="0" err="1" smtClean="0">
                <a:latin typeface="Segoe UI" pitchFamily="34" charset="0"/>
                <a:ea typeface="Roboto" pitchFamily="2" charset="0"/>
                <a:cs typeface="Segoe UI" pitchFamily="34" charset="0"/>
              </a:rPr>
              <a:t>người</a:t>
            </a:r>
            <a:r>
              <a:rPr lang="en-US" sz="2800" dirty="0" smtClean="0">
                <a:latin typeface="Segoe UI" pitchFamily="34" charset="0"/>
                <a:ea typeface="Roboto" pitchFamily="2" charset="0"/>
                <a:cs typeface="Segoe UI" pitchFamily="34" charset="0"/>
              </a:rPr>
              <a:t> ta </a:t>
            </a:r>
            <a:r>
              <a:rPr lang="en-US" sz="2800" dirty="0" err="1" smtClean="0">
                <a:latin typeface="Segoe UI" pitchFamily="34" charset="0"/>
                <a:ea typeface="Roboto" pitchFamily="2" charset="0"/>
                <a:cs typeface="Segoe UI" pitchFamily="34" charset="0"/>
              </a:rPr>
              <a:t>áp</a:t>
            </a:r>
            <a:r>
              <a:rPr lang="en-US" sz="2800" dirty="0" smtClean="0">
                <a:latin typeface="Segoe UI" pitchFamily="34" charset="0"/>
                <a:ea typeface="Roboto" pitchFamily="2" charset="0"/>
                <a:cs typeface="Segoe UI" pitchFamily="34" charset="0"/>
              </a:rPr>
              <a:t> </a:t>
            </a:r>
            <a:r>
              <a:rPr lang="en-US" sz="2800" dirty="0" err="1" smtClean="0">
                <a:latin typeface="Segoe UI" pitchFamily="34" charset="0"/>
                <a:ea typeface="Roboto" pitchFamily="2" charset="0"/>
                <a:cs typeface="Segoe UI" pitchFamily="34" charset="0"/>
              </a:rPr>
              <a:t>dụng</a:t>
            </a:r>
            <a:r>
              <a:rPr lang="en-US" sz="2800" dirty="0" smtClean="0">
                <a:latin typeface="Segoe UI" pitchFamily="34" charset="0"/>
                <a:ea typeface="Roboto" pitchFamily="2" charset="0"/>
                <a:cs typeface="Segoe UI" pitchFamily="34" charset="0"/>
              </a:rPr>
              <a:t>.</a:t>
            </a:r>
          </a:p>
        </p:txBody>
      </p:sp>
      <p:pic>
        <p:nvPicPr>
          <p:cNvPr id="1026" name="Picture 2" descr="C:\Users\powerpoint.vn\Downloads\so san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3347432"/>
            <a:ext cx="4572000" cy="3510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9718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www.training-in-business.com/wp-content/uploads/2013/04/Online-Training.pn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flipH="1">
            <a:off x="3977640" y="22852"/>
            <a:ext cx="5166360" cy="683514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381000" y="3429000"/>
            <a:ext cx="4297680" cy="1219200"/>
          </a:xfrm>
        </p:spPr>
        <p:txBody>
          <a:bodyPr>
            <a:noAutofit/>
          </a:bodyPr>
          <a:lstStyle/>
          <a:p>
            <a:r>
              <a:rPr lang="en-US" sz="4000" b="0">
                <a:solidFill>
                  <a:srgbClr val="000000"/>
                </a:solidFill>
              </a:rPr>
              <a:t>Giới thiệu bài </a:t>
            </a:r>
            <a:r>
              <a:rPr lang="en-US" sz="4000">
                <a:solidFill>
                  <a:srgbClr val="000000"/>
                </a:solidFill>
              </a:rPr>
              <a:t>online </a:t>
            </a:r>
            <a:r>
              <a:rPr lang="en-US" sz="4000" b="0">
                <a:solidFill>
                  <a:srgbClr val="000000"/>
                </a:solidFill>
              </a:rPr>
              <a:t>tiếp theo</a:t>
            </a:r>
          </a:p>
        </p:txBody>
      </p:sp>
    </p:spTree>
    <p:extLst>
      <p:ext uri="{BB962C8B-B14F-4D97-AF65-F5344CB8AC3E}">
        <p14:creationId xmlns:p14="http://schemas.microsoft.com/office/powerpoint/2010/main" val="1144746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219200"/>
            <a:ext cx="3276600" cy="4800600"/>
          </a:xfrm>
          <a:prstGeom prst="rect">
            <a:avLst/>
          </a:prstGeom>
          <a:solidFill>
            <a:schemeClr val="bg1"/>
          </a:solidFill>
          <a:ln>
            <a:noFill/>
          </a:ln>
          <a:effectLst>
            <a:outerShdw blurRad="292100" dist="38100" dir="5400000" algn="ctr" rotWithShape="0">
              <a:srgbClr val="000000">
                <a:alpha val="7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600199" y="345757"/>
            <a:ext cx="6477002" cy="492443"/>
          </a:xfrm>
          <a:prstGeom prst="rect">
            <a:avLst/>
          </a:prstGeom>
        </p:spPr>
        <p:txBody>
          <a:bodyPr wrap="square">
            <a:spAutoFit/>
          </a:bodyPr>
          <a:lstStyle/>
          <a:p>
            <a:pPr lvl="0" algn="ctr">
              <a:spcBef>
                <a:spcPct val="20000"/>
              </a:spcBef>
              <a:defRPr/>
            </a:pPr>
            <a:r>
              <a:rPr lang="en-US" sz="2600" b="1" dirty="0" err="1" smtClean="0">
                <a:latin typeface="Segoe UI" pitchFamily="34" charset="0"/>
                <a:cs typeface="Segoe UI" pitchFamily="34" charset="0"/>
              </a:rPr>
              <a:t>Tài</a:t>
            </a:r>
            <a:r>
              <a:rPr lang="en-US" sz="2600" b="1" dirty="0" smtClean="0">
                <a:latin typeface="Segoe UI" pitchFamily="34" charset="0"/>
                <a:cs typeface="Segoe UI" pitchFamily="34" charset="0"/>
              </a:rPr>
              <a:t> </a:t>
            </a:r>
            <a:r>
              <a:rPr lang="en-US" sz="2600" b="1" dirty="0" err="1" smtClean="0">
                <a:latin typeface="Segoe UI" pitchFamily="34" charset="0"/>
                <a:cs typeface="Segoe UI" pitchFamily="34" charset="0"/>
              </a:rPr>
              <a:t>khoản</a:t>
            </a:r>
            <a:r>
              <a:rPr lang="en-US" sz="2600" b="1" dirty="0" smtClean="0">
                <a:latin typeface="Segoe UI" pitchFamily="34" charset="0"/>
                <a:cs typeface="Segoe UI" pitchFamily="34" charset="0"/>
              </a:rPr>
              <a:t> </a:t>
            </a:r>
            <a:r>
              <a:rPr lang="en-US" sz="2600" b="1" dirty="0" err="1" smtClean="0">
                <a:latin typeface="Segoe UI" pitchFamily="34" charset="0"/>
                <a:cs typeface="Segoe UI" pitchFamily="34" charset="0"/>
              </a:rPr>
              <a:t>người</a:t>
            </a:r>
            <a:r>
              <a:rPr lang="en-US" sz="2600" b="1" dirty="0" smtClean="0">
                <a:latin typeface="Segoe UI" pitchFamily="34" charset="0"/>
                <a:cs typeface="Segoe UI" pitchFamily="34" charset="0"/>
              </a:rPr>
              <a:t> </a:t>
            </a:r>
            <a:r>
              <a:rPr lang="en-US" sz="2600" b="1" dirty="0" err="1" smtClean="0">
                <a:latin typeface="Segoe UI" pitchFamily="34" charset="0"/>
                <a:cs typeface="Segoe UI" pitchFamily="34" charset="0"/>
              </a:rPr>
              <a:t>dùng</a:t>
            </a:r>
            <a:r>
              <a:rPr lang="en-US" sz="2600" b="1" dirty="0" smtClean="0">
                <a:latin typeface="Segoe UI" pitchFamily="34" charset="0"/>
                <a:cs typeface="Segoe UI" pitchFamily="34" charset="0"/>
              </a:rPr>
              <a:t> Domain (</a:t>
            </a:r>
            <a:r>
              <a:rPr lang="en-US" sz="2600" b="1" dirty="0" err="1" smtClean="0">
                <a:latin typeface="Segoe UI" pitchFamily="34" charset="0"/>
                <a:cs typeface="Segoe UI" pitchFamily="34" charset="0"/>
              </a:rPr>
              <a:t>Miền</a:t>
            </a:r>
            <a:r>
              <a:rPr lang="en-US" sz="2600" b="1" dirty="0" smtClean="0">
                <a:latin typeface="Segoe UI" pitchFamily="34" charset="0"/>
                <a:cs typeface="Segoe UI" pitchFamily="34" charset="0"/>
              </a:rPr>
              <a:t>)</a:t>
            </a:r>
          </a:p>
        </p:txBody>
      </p:sp>
      <p:sp>
        <p:nvSpPr>
          <p:cNvPr id="21" name="Rectangle 3"/>
          <p:cNvSpPr txBox="1">
            <a:spLocks noChangeArrowheads="1"/>
          </p:cNvSpPr>
          <p:nvPr/>
        </p:nvSpPr>
        <p:spPr bwMode="auto">
          <a:xfrm>
            <a:off x="0" y="1485900"/>
            <a:ext cx="3276600" cy="4991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174625" lvl="1" indent="-174625">
              <a:spcBef>
                <a:spcPct val="20000"/>
              </a:spcBef>
              <a:buFont typeface="Wingdings" pitchFamily="2" charset="2"/>
              <a:buChar char="§"/>
              <a:defRPr/>
            </a:pPr>
            <a:r>
              <a:rPr lang="vi-VN" sz="2400" dirty="0" smtClean="0">
                <a:latin typeface="Segoe UI" pitchFamily="34" charset="0"/>
                <a:cs typeface="Segoe UI" pitchFamily="34" charset="0"/>
              </a:rPr>
              <a:t>Được định nghĩa trên</a:t>
            </a:r>
            <a:r>
              <a:rPr lang="en-US" sz="2400" dirty="0" smtClean="0">
                <a:latin typeface="Segoe UI" pitchFamily="34" charset="0"/>
                <a:cs typeface="Segoe UI" pitchFamily="34" charset="0"/>
              </a:rPr>
              <a:t> </a:t>
            </a:r>
            <a:r>
              <a:rPr lang="vi-VN" sz="2400" dirty="0" smtClean="0">
                <a:latin typeface="Segoe UI" pitchFamily="34" charset="0"/>
                <a:cs typeface="Segoe UI" pitchFamily="34" charset="0"/>
              </a:rPr>
              <a:t>Active Directory</a:t>
            </a:r>
            <a:r>
              <a:rPr lang="en-US" sz="2400" dirty="0" smtClean="0">
                <a:latin typeface="Segoe UI" pitchFamily="34" charset="0"/>
                <a:cs typeface="Segoe UI" pitchFamily="34" charset="0"/>
              </a:rPr>
              <a:t>.</a:t>
            </a:r>
          </a:p>
          <a:p>
            <a:pPr marL="174625" lvl="1" indent="-174625">
              <a:spcBef>
                <a:spcPct val="20000"/>
              </a:spcBef>
              <a:buFont typeface="Wingdings" pitchFamily="2" charset="2"/>
              <a:buChar char="§"/>
              <a:defRPr/>
            </a:pPr>
            <a:r>
              <a:rPr lang="en-US" sz="2400" dirty="0" err="1" smtClean="0">
                <a:latin typeface="Segoe UI" pitchFamily="34" charset="0"/>
                <a:cs typeface="Segoe UI" pitchFamily="34" charset="0"/>
              </a:rPr>
              <a:t>Đăng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nhập</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được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tại</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tất</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cả</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các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máy</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tính</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thuộc</a:t>
            </a:r>
            <a:r>
              <a:rPr lang="en-US" sz="2400" dirty="0" smtClean="0">
                <a:latin typeface="Segoe UI" pitchFamily="34" charset="0"/>
                <a:cs typeface="Segoe UI" pitchFamily="34" charset="0"/>
              </a:rPr>
              <a:t> Domain</a:t>
            </a:r>
          </a:p>
          <a:p>
            <a:pPr marL="174625" lvl="1" indent="-174625">
              <a:spcBef>
                <a:spcPct val="20000"/>
              </a:spcBef>
              <a:buFont typeface="Wingdings" pitchFamily="2" charset="2"/>
              <a:buChar char="§"/>
              <a:defRPr/>
            </a:pPr>
            <a:r>
              <a:rPr lang="vi-VN" sz="2400" dirty="0" smtClean="0">
                <a:latin typeface="Segoe UI" pitchFamily="34" charset="0"/>
                <a:cs typeface="Segoe UI" pitchFamily="34" charset="0"/>
              </a:rPr>
              <a:t>Tài khoản domain được lưu trữ tại file database của DC là file NTDS.DIT thuộc thư mục </a:t>
            </a:r>
            <a:r>
              <a:rPr lang="vi-VN" sz="2400" i="1" dirty="0" smtClean="0">
                <a:latin typeface="Segoe UI" pitchFamily="34" charset="0"/>
                <a:cs typeface="Segoe UI" pitchFamily="34" charset="0"/>
              </a:rPr>
              <a:t>\window\ntds</a:t>
            </a:r>
            <a:endParaRPr lang="en-US" sz="2400" i="1" dirty="0" smtClean="0">
              <a:latin typeface="Segoe UI" pitchFamily="34" charset="0"/>
              <a:cs typeface="Segoe UI" pitchFamily="34" charset="0"/>
            </a:endParaRPr>
          </a:p>
        </p:txBody>
      </p:sp>
      <p:grpSp>
        <p:nvGrpSpPr>
          <p:cNvPr id="2" name="Group 24"/>
          <p:cNvGrpSpPr/>
          <p:nvPr/>
        </p:nvGrpSpPr>
        <p:grpSpPr>
          <a:xfrm>
            <a:off x="3581400" y="1447800"/>
            <a:ext cx="5410200" cy="4247030"/>
            <a:chOff x="3124200" y="1295400"/>
            <a:chExt cx="5715000" cy="4531659"/>
          </a:xfrm>
        </p:grpSpPr>
        <p:pic>
          <p:nvPicPr>
            <p:cNvPr id="22" name="Picture 21" descr="Drawing113.jpg"/>
            <p:cNvPicPr>
              <a:picLocks noChangeAspect="1"/>
            </p:cNvPicPr>
            <p:nvPr/>
          </p:nvPicPr>
          <p:blipFill>
            <a:blip r:embed="rId2" cstate="print"/>
            <a:stretch>
              <a:fillRect/>
            </a:stretch>
          </p:blipFill>
          <p:spPr>
            <a:xfrm>
              <a:off x="3124200" y="1295400"/>
              <a:ext cx="5715000" cy="4531659"/>
            </a:xfrm>
            <a:prstGeom prst="rect">
              <a:avLst/>
            </a:prstGeom>
          </p:spPr>
        </p:pic>
        <p:sp>
          <p:nvSpPr>
            <p:cNvPr id="19" name="Rectangle 18"/>
            <p:cNvSpPr/>
            <p:nvPr/>
          </p:nvSpPr>
          <p:spPr>
            <a:xfrm>
              <a:off x="3581400" y="1600200"/>
              <a:ext cx="17526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2000" dirty="0" smtClean="0">
                  <a:solidFill>
                    <a:schemeClr val="tx1"/>
                  </a:solidFill>
                  <a:latin typeface="Segoe UI" pitchFamily="34" charset="0"/>
                  <a:ea typeface="Segoe UI" pitchFamily="34" charset="0"/>
                  <a:cs typeface="Segoe UI" pitchFamily="34" charset="0"/>
                </a:rPr>
                <a:t>Administrator</a:t>
              </a:r>
            </a:p>
          </p:txBody>
        </p:sp>
        <p:sp>
          <p:nvSpPr>
            <p:cNvPr id="23" name="Rectangle 22"/>
            <p:cNvSpPr/>
            <p:nvPr/>
          </p:nvSpPr>
          <p:spPr>
            <a:xfrm>
              <a:off x="3657600" y="2362200"/>
              <a:ext cx="16002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r>
                <a:rPr lang="en-US" sz="2000" dirty="0" err="1" smtClean="0">
                  <a:solidFill>
                    <a:schemeClr val="tx1"/>
                  </a:solidFill>
                  <a:latin typeface="Segoe UI" pitchFamily="34" charset="0"/>
                  <a:ea typeface="Segoe UI" pitchFamily="34" charset="0"/>
                  <a:cs typeface="Segoe UI" pitchFamily="34" charset="0"/>
                </a:rPr>
                <a:t>DungNV</a:t>
              </a:r>
              <a:endParaRPr lang="en-US" sz="2000" dirty="0" smtClean="0">
                <a:solidFill>
                  <a:schemeClr val="tx1"/>
                </a:solidFill>
                <a:latin typeface="Segoe UI" pitchFamily="34" charset="0"/>
                <a:ea typeface="Segoe UI" pitchFamily="34" charset="0"/>
                <a:cs typeface="Segoe UI" pitchFamily="34" charset="0"/>
              </a:endParaRPr>
            </a:p>
          </p:txBody>
        </p:sp>
        <p:sp>
          <p:nvSpPr>
            <p:cNvPr id="24" name="Rectangle 23"/>
            <p:cNvSpPr/>
            <p:nvPr/>
          </p:nvSpPr>
          <p:spPr>
            <a:xfrm>
              <a:off x="3657600" y="3200400"/>
              <a:ext cx="17526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r>
                <a:rPr lang="en-US" sz="2000" dirty="0" err="1" smtClean="0">
                  <a:solidFill>
                    <a:schemeClr val="tx1"/>
                  </a:solidFill>
                  <a:latin typeface="Segoe UI" pitchFamily="34" charset="0"/>
                  <a:ea typeface="Segoe UI" pitchFamily="34" charset="0"/>
                  <a:cs typeface="Segoe UI" pitchFamily="34" charset="0"/>
                </a:rPr>
                <a:t>SenNT</a:t>
              </a:r>
              <a:endParaRPr lang="en-US" sz="2000" dirty="0" smtClean="0">
                <a:solidFill>
                  <a:schemeClr val="tx1"/>
                </a:solidFill>
                <a:latin typeface="Segoe UI" pitchFamily="34" charset="0"/>
                <a:ea typeface="Segoe UI" pitchFamily="34" charset="0"/>
                <a:cs typeface="Segoe UI" pitchFamily="34" charset="0"/>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76200" y="1981200"/>
            <a:ext cx="3200400" cy="2895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174625" lvl="1" indent="-174625">
              <a:spcBef>
                <a:spcPct val="20000"/>
              </a:spcBef>
              <a:buFont typeface="Wingdings" pitchFamily="2" charset="2"/>
              <a:buChar char="§"/>
              <a:defRPr/>
            </a:pPr>
            <a:r>
              <a:rPr lang="en-US" sz="2400" dirty="0" smtClean="0">
                <a:latin typeface="Segoe UI" pitchFamily="34" charset="0"/>
                <a:cs typeface="Segoe UI" pitchFamily="34" charset="0"/>
              </a:rPr>
              <a:t>First name:</a:t>
            </a:r>
          </a:p>
          <a:p>
            <a:pPr marL="174625" lvl="1" indent="-174625">
              <a:spcBef>
                <a:spcPct val="20000"/>
              </a:spcBef>
              <a:buFont typeface="Wingdings" pitchFamily="2" charset="2"/>
              <a:buChar char="§"/>
              <a:defRPr/>
            </a:pPr>
            <a:r>
              <a:rPr lang="en-US" sz="2400" dirty="0" smtClean="0">
                <a:latin typeface="Segoe UI" pitchFamily="34" charset="0"/>
                <a:cs typeface="Segoe UI" pitchFamily="34" charset="0"/>
              </a:rPr>
              <a:t>Last name:</a:t>
            </a:r>
          </a:p>
          <a:p>
            <a:pPr marL="174625" lvl="1" indent="-174625">
              <a:spcBef>
                <a:spcPct val="20000"/>
              </a:spcBef>
              <a:buFont typeface="Wingdings" pitchFamily="2" charset="2"/>
              <a:buChar char="§"/>
              <a:defRPr/>
            </a:pPr>
            <a:r>
              <a:rPr lang="en-US" sz="2400" dirty="0" smtClean="0">
                <a:latin typeface="Segoe UI" pitchFamily="34" charset="0"/>
                <a:cs typeface="Segoe UI" pitchFamily="34" charset="0"/>
              </a:rPr>
              <a:t>Full name:</a:t>
            </a:r>
          </a:p>
          <a:p>
            <a:pPr marL="174625" lvl="1" indent="-174625">
              <a:spcBef>
                <a:spcPct val="20000"/>
              </a:spcBef>
              <a:buFont typeface="Wingdings" pitchFamily="2" charset="2"/>
              <a:buChar char="§"/>
              <a:defRPr/>
            </a:pPr>
            <a:r>
              <a:rPr lang="en-US" sz="2400" dirty="0" smtClean="0">
                <a:latin typeface="Segoe UI" pitchFamily="34" charset="0"/>
                <a:cs typeface="Segoe UI" pitchFamily="34" charset="0"/>
              </a:rPr>
              <a:t> User logon name: </a:t>
            </a:r>
            <a:r>
              <a:rPr lang="en-US" sz="2400" dirty="0" err="1" smtClean="0">
                <a:latin typeface="Segoe UI" pitchFamily="34" charset="0"/>
                <a:cs typeface="Segoe UI" pitchFamily="34" charset="0"/>
              </a:rPr>
              <a:t>Phần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bắt</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buộc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và</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quan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trọng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gồm</a:t>
            </a:r>
            <a:r>
              <a:rPr lang="en-US" sz="2400" dirty="0" smtClean="0">
                <a:latin typeface="Segoe UI" pitchFamily="34" charset="0"/>
                <a:cs typeface="Segoe UI" pitchFamily="34" charset="0"/>
              </a:rPr>
              <a:t>:</a:t>
            </a:r>
            <a:br>
              <a:rPr lang="en-US" sz="2400" dirty="0" smtClean="0">
                <a:latin typeface="Segoe UI" pitchFamily="34" charset="0"/>
                <a:cs typeface="Segoe UI" pitchFamily="34" charset="0"/>
              </a:rPr>
            </a:br>
            <a:r>
              <a:rPr lang="en-US" sz="2400" b="1" dirty="0" err="1" smtClean="0">
                <a:solidFill>
                  <a:schemeClr val="accent1">
                    <a:lumMod val="75000"/>
                  </a:schemeClr>
                </a:solidFill>
                <a:latin typeface="Segoe UI" pitchFamily="34" charset="0"/>
                <a:cs typeface="Segoe UI" pitchFamily="34" charset="0"/>
              </a:rPr>
              <a:t>Username</a:t>
            </a:r>
            <a:r>
              <a:rPr lang="en-US" sz="2400" b="1" dirty="0" err="1" smtClean="0">
                <a:solidFill>
                  <a:srgbClr val="00B050"/>
                </a:solidFill>
                <a:latin typeface="Segoe UI" pitchFamily="34" charset="0"/>
                <a:cs typeface="Segoe UI" pitchFamily="34" charset="0"/>
              </a:rPr>
              <a:t>@</a:t>
            </a:r>
            <a:r>
              <a:rPr lang="en-US" sz="2400" b="1" dirty="0" err="1" smtClean="0">
                <a:solidFill>
                  <a:schemeClr val="tx2"/>
                </a:solidFill>
                <a:latin typeface="Segoe UI" pitchFamily="34" charset="0"/>
                <a:cs typeface="Segoe UI" pitchFamily="34" charset="0"/>
              </a:rPr>
              <a:t>domain</a:t>
            </a:r>
            <a:endParaRPr lang="en-US" sz="2400" b="1" i="1" dirty="0" smtClean="0">
              <a:latin typeface="Segoe UI" pitchFamily="34" charset="0"/>
              <a:cs typeface="Segoe UI" pitchFamily="34" charset="0"/>
            </a:endParaRPr>
          </a:p>
        </p:txBody>
      </p:sp>
      <p:pic>
        <p:nvPicPr>
          <p:cNvPr id="5" name="Picture 4" descr="us-2.png"/>
          <p:cNvPicPr>
            <a:picLocks noChangeAspect="1"/>
          </p:cNvPicPr>
          <p:nvPr/>
        </p:nvPicPr>
        <p:blipFill>
          <a:blip r:embed="rId2" cstate="print"/>
          <a:stretch>
            <a:fillRect/>
          </a:stretch>
        </p:blipFill>
        <p:spPr>
          <a:xfrm>
            <a:off x="3257908" y="1017209"/>
            <a:ext cx="5733691" cy="4823582"/>
          </a:xfrm>
          <a:prstGeom prst="rect">
            <a:avLst/>
          </a:prstGeom>
        </p:spPr>
      </p:pic>
      <p:sp>
        <p:nvSpPr>
          <p:cNvPr id="6" name="Rectangle 5"/>
          <p:cNvSpPr/>
          <p:nvPr/>
        </p:nvSpPr>
        <p:spPr>
          <a:xfrm>
            <a:off x="1143000" y="228600"/>
            <a:ext cx="7467600" cy="492443"/>
          </a:xfrm>
          <a:prstGeom prst="rect">
            <a:avLst/>
          </a:prstGeom>
        </p:spPr>
        <p:txBody>
          <a:bodyPr wrap="square">
            <a:spAutoFit/>
          </a:bodyPr>
          <a:lstStyle/>
          <a:p>
            <a:pPr lvl="0" algn="ctr">
              <a:spcBef>
                <a:spcPct val="20000"/>
              </a:spcBef>
              <a:defRPr/>
            </a:pPr>
            <a:r>
              <a:rPr lang="en-US" sz="2600" b="1" dirty="0" err="1" smtClean="0">
                <a:latin typeface="Segoe UI" pitchFamily="34" charset="0"/>
                <a:cs typeface="Segoe UI" pitchFamily="34" charset="0"/>
              </a:rPr>
              <a:t>Tạo</a:t>
            </a:r>
            <a:r>
              <a:rPr lang="en-US" sz="2600" b="1" dirty="0" smtClean="0">
                <a:latin typeface="Segoe UI" pitchFamily="34" charset="0"/>
                <a:cs typeface="Segoe UI" pitchFamily="34" charset="0"/>
              </a:rPr>
              <a:t> </a:t>
            </a:r>
            <a:r>
              <a:rPr lang="en-US" sz="2600" b="1" dirty="0" err="1" smtClean="0">
                <a:latin typeface="Segoe UI" pitchFamily="34" charset="0"/>
                <a:cs typeface="Segoe UI" pitchFamily="34" charset="0"/>
              </a:rPr>
              <a:t>và</a:t>
            </a:r>
            <a:r>
              <a:rPr lang="en-US" sz="2600" b="1" dirty="0" smtClean="0">
                <a:latin typeface="Segoe UI" pitchFamily="34" charset="0"/>
                <a:cs typeface="Segoe UI" pitchFamily="34" charset="0"/>
              </a:rPr>
              <a:t> </a:t>
            </a:r>
            <a:r>
              <a:rPr lang="en-US" sz="2600" b="1" dirty="0" err="1" smtClean="0">
                <a:latin typeface="Segoe UI" pitchFamily="34" charset="0"/>
                <a:cs typeface="Segoe UI" pitchFamily="34" charset="0"/>
              </a:rPr>
              <a:t>quản</a:t>
            </a:r>
            <a:r>
              <a:rPr lang="en-US" sz="2600" b="1" dirty="0" smtClean="0">
                <a:latin typeface="Segoe UI" pitchFamily="34" charset="0"/>
                <a:cs typeface="Segoe UI" pitchFamily="34" charset="0"/>
              </a:rPr>
              <a:t> </a:t>
            </a:r>
            <a:r>
              <a:rPr lang="en-US" sz="2600" b="1" dirty="0" err="1" smtClean="0">
                <a:latin typeface="Segoe UI" pitchFamily="34" charset="0"/>
                <a:cs typeface="Segoe UI" pitchFamily="34" charset="0"/>
              </a:rPr>
              <a:t>lý</a:t>
            </a:r>
            <a:r>
              <a:rPr lang="en-US" sz="2600" b="1" dirty="0" smtClean="0">
                <a:latin typeface="Segoe UI" pitchFamily="34" charset="0"/>
                <a:cs typeface="Segoe UI" pitchFamily="34" charset="0"/>
              </a:rPr>
              <a:t> </a:t>
            </a:r>
            <a:r>
              <a:rPr lang="en-US" sz="2600" b="1" dirty="0" err="1" smtClean="0">
                <a:latin typeface="Segoe UI" pitchFamily="34" charset="0"/>
                <a:cs typeface="Segoe UI" pitchFamily="34" charset="0"/>
              </a:rPr>
              <a:t>tài</a:t>
            </a:r>
            <a:r>
              <a:rPr lang="en-US" sz="2600" b="1" dirty="0" smtClean="0">
                <a:latin typeface="Segoe UI" pitchFamily="34" charset="0"/>
                <a:cs typeface="Segoe UI" pitchFamily="34" charset="0"/>
              </a:rPr>
              <a:t> </a:t>
            </a:r>
            <a:r>
              <a:rPr lang="en-US" sz="2600" b="1" dirty="0" err="1" smtClean="0">
                <a:latin typeface="Segoe UI" pitchFamily="34" charset="0"/>
                <a:cs typeface="Segoe UI" pitchFamily="34" charset="0"/>
              </a:rPr>
              <a:t>khoản</a:t>
            </a:r>
            <a:r>
              <a:rPr lang="en-US" sz="2600" b="1" dirty="0" smtClean="0">
                <a:latin typeface="Segoe UI" pitchFamily="34" charset="0"/>
                <a:cs typeface="Segoe UI" pitchFamily="34" charset="0"/>
              </a:rPr>
              <a:t> </a:t>
            </a:r>
            <a:r>
              <a:rPr lang="en-US" sz="2600" b="1" dirty="0" err="1" smtClean="0">
                <a:latin typeface="Segoe UI" pitchFamily="34" charset="0"/>
                <a:cs typeface="Segoe UI" pitchFamily="34" charset="0"/>
              </a:rPr>
              <a:t>người</a:t>
            </a:r>
            <a:r>
              <a:rPr lang="en-US" sz="2600" b="1" dirty="0" smtClean="0">
                <a:latin typeface="Segoe UI" pitchFamily="34" charset="0"/>
                <a:cs typeface="Segoe UI" pitchFamily="34" charset="0"/>
              </a:rPr>
              <a:t> </a:t>
            </a:r>
            <a:r>
              <a:rPr lang="en-US" sz="2600" b="1" dirty="0" err="1" smtClean="0">
                <a:latin typeface="Segoe UI" pitchFamily="34" charset="0"/>
                <a:cs typeface="Segoe UI" pitchFamily="34" charset="0"/>
              </a:rPr>
              <a:t>dùng</a:t>
            </a:r>
            <a:r>
              <a:rPr lang="en-US" sz="2600" b="1" dirty="0" smtClean="0">
                <a:latin typeface="Segoe UI" pitchFamily="34" charset="0"/>
                <a:cs typeface="Segoe UI" pitchFamily="34" charset="0"/>
              </a:rPr>
              <a:t> Domain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0" y="1676400"/>
            <a:ext cx="3733800" cy="3505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174625" lvl="1" indent="-174625">
              <a:spcBef>
                <a:spcPct val="20000"/>
              </a:spcBef>
              <a:buFont typeface="Wingdings" pitchFamily="2" charset="2"/>
              <a:buChar char="§"/>
              <a:defRPr/>
            </a:pPr>
            <a:r>
              <a:rPr lang="en-US" sz="2400" smtClean="0">
                <a:latin typeface="Segoe UI" pitchFamily="34" charset="0"/>
                <a:cs typeface="Segoe UI" pitchFamily="34" charset="0"/>
              </a:rPr>
              <a:t>Logon </a:t>
            </a:r>
            <a:r>
              <a:rPr lang="en-US" sz="2400" dirty="0" smtClean="0">
                <a:latin typeface="Segoe UI" pitchFamily="34" charset="0"/>
                <a:cs typeface="Segoe UI" pitchFamily="34" charset="0"/>
              </a:rPr>
              <a:t>Hours: </a:t>
            </a:r>
            <a:r>
              <a:rPr lang="en-US" sz="2400" dirty="0" err="1" smtClean="0">
                <a:latin typeface="Segoe UI" pitchFamily="34" charset="0"/>
                <a:cs typeface="Segoe UI" pitchFamily="34" charset="0"/>
              </a:rPr>
              <a:t>đăng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nhập</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theo</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giờ</a:t>
            </a:r>
            <a:r>
              <a:rPr lang="en-US" sz="2400" dirty="0" smtClean="0">
                <a:latin typeface="Segoe UI" pitchFamily="34" charset="0"/>
                <a:cs typeface="Segoe UI" pitchFamily="34" charset="0"/>
              </a:rPr>
              <a:t>.</a:t>
            </a:r>
          </a:p>
          <a:p>
            <a:pPr marL="174625" lvl="1" indent="-174625">
              <a:spcBef>
                <a:spcPct val="20000"/>
              </a:spcBef>
              <a:buFont typeface="Wingdings" pitchFamily="2" charset="2"/>
              <a:buChar char="§"/>
              <a:defRPr/>
            </a:pPr>
            <a:r>
              <a:rPr lang="en-US" sz="2400" dirty="0" smtClean="0">
                <a:latin typeface="Segoe UI" pitchFamily="34" charset="0"/>
                <a:cs typeface="Segoe UI" pitchFamily="34" charset="0"/>
              </a:rPr>
              <a:t>Log On to: </a:t>
            </a:r>
            <a:r>
              <a:rPr lang="en-US" sz="2400" dirty="0" err="1" smtClean="0">
                <a:latin typeface="Segoe UI" pitchFamily="34" charset="0"/>
                <a:cs typeface="Segoe UI" pitchFamily="34" charset="0"/>
              </a:rPr>
              <a:t>đăng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nhập</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từ</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máy</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tính</a:t>
            </a:r>
            <a:r>
              <a:rPr lang="en-US" sz="2400" dirty="0" smtClean="0">
                <a:latin typeface="Segoe UI" pitchFamily="34" charset="0"/>
                <a:cs typeface="Segoe UI" pitchFamily="34" charset="0"/>
              </a:rPr>
              <a:t>. </a:t>
            </a:r>
          </a:p>
          <a:p>
            <a:pPr marL="174625" lvl="1" indent="-174625">
              <a:spcBef>
                <a:spcPct val="20000"/>
              </a:spcBef>
              <a:buFont typeface="Wingdings" pitchFamily="2" charset="2"/>
              <a:buChar char="§"/>
              <a:defRPr/>
            </a:pPr>
            <a:r>
              <a:rPr lang="en-US" sz="2400" smtClean="0">
                <a:latin typeface="Segoe UI" pitchFamily="34" charset="0"/>
                <a:cs typeface="Segoe UI" pitchFamily="34" charset="0"/>
              </a:rPr>
              <a:t>Account </a:t>
            </a:r>
            <a:r>
              <a:rPr lang="en-US" sz="2400" dirty="0" smtClean="0">
                <a:latin typeface="Segoe UI" pitchFamily="34" charset="0"/>
                <a:cs typeface="Segoe UI" pitchFamily="34" charset="0"/>
              </a:rPr>
              <a:t>option: </a:t>
            </a:r>
            <a:r>
              <a:rPr lang="en-US" sz="2400" dirty="0" err="1" smtClean="0">
                <a:latin typeface="Segoe UI" pitchFamily="34" charset="0"/>
                <a:cs typeface="Segoe UI" pitchFamily="34" charset="0"/>
              </a:rPr>
              <a:t>các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tùy</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chọn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về</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mật</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khẩu</a:t>
            </a:r>
            <a:r>
              <a:rPr lang="en-US" sz="2400" dirty="0" smtClean="0">
                <a:latin typeface="Segoe UI" pitchFamily="34" charset="0"/>
                <a:cs typeface="Segoe UI" pitchFamily="34" charset="0"/>
              </a:rPr>
              <a:t>.</a:t>
            </a:r>
          </a:p>
          <a:p>
            <a:pPr marL="174625" lvl="1" indent="-174625">
              <a:spcBef>
                <a:spcPct val="20000"/>
              </a:spcBef>
              <a:buFont typeface="Wingdings" pitchFamily="2" charset="2"/>
              <a:buChar char="§"/>
              <a:defRPr/>
            </a:pPr>
            <a:r>
              <a:rPr lang="en-US" sz="2400" dirty="0" smtClean="0">
                <a:latin typeface="Segoe UI" pitchFamily="34" charset="0"/>
                <a:cs typeface="Segoe UI" pitchFamily="34" charset="0"/>
              </a:rPr>
              <a:t>Account Expires: </a:t>
            </a:r>
            <a:r>
              <a:rPr lang="en-US" sz="2400" dirty="0" err="1" smtClean="0">
                <a:latin typeface="Segoe UI" pitchFamily="34" charset="0"/>
                <a:cs typeface="Segoe UI" pitchFamily="34" charset="0"/>
              </a:rPr>
              <a:t>thời</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gian</a:t>
            </a:r>
            <a:r>
              <a:rPr lang="en-US" sz="2400" dirty="0" smtClean="0">
                <a:latin typeface="Segoe UI" pitchFamily="34" charset="0"/>
                <a:cs typeface="Segoe UI" pitchFamily="34" charset="0"/>
              </a:rPr>
              <a:t> Expire </a:t>
            </a:r>
            <a:r>
              <a:rPr lang="en-US" sz="2400" dirty="0" err="1" smtClean="0">
                <a:latin typeface="Segoe UI" pitchFamily="34" charset="0"/>
                <a:cs typeface="Segoe UI" pitchFamily="34" charset="0"/>
              </a:rPr>
              <a:t>của</a:t>
            </a:r>
            <a:r>
              <a:rPr lang="en-US" sz="2400" dirty="0" smtClean="0">
                <a:latin typeface="Segoe UI" pitchFamily="34" charset="0"/>
                <a:cs typeface="Segoe UI" pitchFamily="34" charset="0"/>
              </a:rPr>
              <a:t> Account</a:t>
            </a:r>
          </a:p>
          <a:p>
            <a:pPr marL="174625" lvl="1" indent="-174625">
              <a:spcBef>
                <a:spcPct val="20000"/>
              </a:spcBef>
              <a:buFont typeface="Wingdings" pitchFamily="2" charset="2"/>
              <a:buChar char="§"/>
              <a:defRPr/>
            </a:pPr>
            <a:endParaRPr lang="en-US" sz="2400" i="1" dirty="0" smtClean="0">
              <a:latin typeface="Segoe UI" pitchFamily="34" charset="0"/>
              <a:cs typeface="Segoe UI" pitchFamily="34" charset="0"/>
            </a:endParaRPr>
          </a:p>
        </p:txBody>
      </p:sp>
      <p:sp>
        <p:nvSpPr>
          <p:cNvPr id="9" name="Rectangle 8"/>
          <p:cNvSpPr/>
          <p:nvPr/>
        </p:nvSpPr>
        <p:spPr>
          <a:xfrm>
            <a:off x="381000" y="1066800"/>
            <a:ext cx="2971800" cy="492443"/>
          </a:xfrm>
          <a:prstGeom prst="rect">
            <a:avLst/>
          </a:prstGeom>
        </p:spPr>
        <p:txBody>
          <a:bodyPr wrap="square">
            <a:spAutoFit/>
          </a:bodyPr>
          <a:lstStyle/>
          <a:p>
            <a:pPr lvl="0" algn="ctr">
              <a:spcBef>
                <a:spcPct val="20000"/>
              </a:spcBef>
              <a:defRPr/>
            </a:pPr>
            <a:r>
              <a:rPr lang="en-US" sz="2600" b="1" dirty="0" err="1" smtClean="0">
                <a:latin typeface="Segoe UI" pitchFamily="34" charset="0"/>
                <a:cs typeface="Segoe UI" pitchFamily="34" charset="0"/>
              </a:rPr>
              <a:t>Các</a:t>
            </a:r>
            <a:r>
              <a:rPr lang="en-US" sz="2600" b="1" dirty="0" smtClean="0">
                <a:latin typeface="Segoe UI" pitchFamily="34" charset="0"/>
                <a:cs typeface="Segoe UI" pitchFamily="34" charset="0"/>
              </a:rPr>
              <a:t> Tab </a:t>
            </a:r>
            <a:r>
              <a:rPr lang="en-US" sz="2600" b="1" dirty="0" err="1" smtClean="0">
                <a:latin typeface="Segoe UI" pitchFamily="34" charset="0"/>
                <a:cs typeface="Segoe UI" pitchFamily="34" charset="0"/>
              </a:rPr>
              <a:t>quản</a:t>
            </a:r>
            <a:r>
              <a:rPr lang="en-US" sz="2600" b="1" dirty="0" smtClean="0">
                <a:latin typeface="Segoe UI" pitchFamily="34" charset="0"/>
                <a:cs typeface="Segoe UI" pitchFamily="34" charset="0"/>
              </a:rPr>
              <a:t> </a:t>
            </a:r>
            <a:r>
              <a:rPr lang="en-US" sz="2600" b="1" dirty="0" err="1" smtClean="0">
                <a:latin typeface="Segoe UI" pitchFamily="34" charset="0"/>
                <a:cs typeface="Segoe UI" pitchFamily="34" charset="0"/>
              </a:rPr>
              <a:t>lý</a:t>
            </a:r>
            <a:endParaRPr lang="en-US" sz="2600" b="1" dirty="0" smtClean="0">
              <a:latin typeface="Segoe UI" pitchFamily="34" charset="0"/>
              <a:cs typeface="Segoe UI" pitchFamily="34" charset="0"/>
            </a:endParaRPr>
          </a:p>
        </p:txBody>
      </p:sp>
      <p:pic>
        <p:nvPicPr>
          <p:cNvPr id="6" name="Picture 5" descr="account-tab.png"/>
          <p:cNvPicPr>
            <a:picLocks noChangeAspect="1"/>
          </p:cNvPicPr>
          <p:nvPr/>
        </p:nvPicPr>
        <p:blipFill>
          <a:blip r:embed="rId2" cstate="print"/>
          <a:stretch>
            <a:fillRect/>
          </a:stretch>
        </p:blipFill>
        <p:spPr>
          <a:xfrm>
            <a:off x="3810000" y="152400"/>
            <a:ext cx="5095381" cy="6519633"/>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5800" y="1557020"/>
            <a:ext cx="8458200" cy="46151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685800" y="1209040"/>
            <a:ext cx="3276600" cy="695960"/>
          </a:xfrm>
          <a:prstGeom prst="rightArrow">
            <a:avLst>
              <a:gd name="adj1" fmla="val 100000"/>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http://forum.cuasotinhoc.vn/portaluploads/attachments/2011-12/131211100821-laptop.jp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0" b="100000" l="0" r="100000">
                        <a14:foregroundMark x1="71011" y1="9235" x2="71720" y2="48881"/>
                        <a14:foregroundMark x1="75089" y1="13526" x2="78635" y2="51399"/>
                        <a14:foregroundMark x1="80142" y1="19310" x2="87234" y2="43657"/>
                        <a14:foregroundMark x1="86525" y1="33396" x2="86525" y2="33396"/>
                        <a14:foregroundMark x1="84663" y1="29104" x2="92021" y2="43377"/>
                        <a14:foregroundMark x1="68883" y1="39832" x2="68883" y2="46175"/>
                        <a14:foregroundMark x1="58865" y1="66418" x2="50532" y2="70709"/>
                        <a14:foregroundMark x1="83688" y1="76213" x2="76507" y2="86754"/>
                        <a14:foregroundMark x1="83422" y1="86754" x2="83422" y2="86754"/>
                        <a14:foregroundMark x1="86259" y1="77519" x2="82004" y2="87966"/>
                        <a14:foregroundMark x1="45567" y1="90299" x2="46277" y2="90299"/>
                        <a14:foregroundMark x1="6206" y1="44869" x2="21011" y2="71922"/>
                        <a14:foregroundMark x1="65685" y1="90703" x2="65685" y2="99881"/>
                      </a14:backgroundRemoval>
                    </a14:imgEffect>
                  </a14:imgLayer>
                </a14:imgProps>
              </a:ext>
              <a:ext uri="{28A0092B-C50C-407E-A947-70E740481C1C}">
                <a14:useLocalDpi xmlns:a14="http://schemas.microsoft.com/office/drawing/2010/main" val="0"/>
              </a:ext>
            </a:extLst>
          </a:blip>
          <a:srcRect/>
          <a:stretch>
            <a:fillRect/>
          </a:stretch>
        </p:blipFill>
        <p:spPr bwMode="auto">
          <a:xfrm>
            <a:off x="5402582" y="3429000"/>
            <a:ext cx="3665218" cy="3483431"/>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txBox="1">
            <a:spLocks/>
          </p:cNvSpPr>
          <p:nvPr/>
        </p:nvSpPr>
        <p:spPr>
          <a:xfrm>
            <a:off x="1000760" y="1328420"/>
            <a:ext cx="2809240" cy="4572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US" sz="2400" b="1" i="0" u="none" strike="noStrike" kern="1200" cap="none" spc="0" normalizeH="0" baseline="0" noProof="0" dirty="0" err="1" smtClean="0">
                <a:ln>
                  <a:noFill/>
                </a:ln>
                <a:solidFill>
                  <a:schemeClr val="bg1">
                    <a:lumMod val="85000"/>
                  </a:schemeClr>
                </a:solidFill>
                <a:effectLst/>
                <a:uLnTx/>
                <a:uFillTx/>
                <a:latin typeface="Segoe UI" pitchFamily="34" charset="0"/>
                <a:ea typeface="Roboto" pitchFamily="2" charset="0"/>
                <a:cs typeface="Segoe UI" pitchFamily="34" charset="0"/>
              </a:rPr>
              <a:t>Nội</a:t>
            </a:r>
            <a:r>
              <a:rPr kumimoji="0" lang="en-US" sz="2400" b="1" i="0" u="none" strike="noStrike" kern="1200" cap="none" spc="0" normalizeH="0" baseline="0" noProof="0" dirty="0" smtClean="0">
                <a:ln>
                  <a:noFill/>
                </a:ln>
                <a:solidFill>
                  <a:schemeClr val="bg1">
                    <a:lumMod val="85000"/>
                  </a:schemeClr>
                </a:solidFill>
                <a:effectLst/>
                <a:uLnTx/>
                <a:uFillTx/>
                <a:latin typeface="Segoe UI" pitchFamily="34" charset="0"/>
                <a:ea typeface="Roboto" pitchFamily="2" charset="0"/>
                <a:cs typeface="Segoe UI" pitchFamily="34" charset="0"/>
              </a:rPr>
              <a:t> dung </a:t>
            </a:r>
            <a:r>
              <a:rPr kumimoji="0" lang="en-US" sz="2400" b="1" i="0" u="none" strike="noStrike" kern="1200" cap="none" spc="0" normalizeH="0" baseline="0" noProof="0" dirty="0" err="1" smtClean="0">
                <a:ln>
                  <a:noFill/>
                </a:ln>
                <a:solidFill>
                  <a:schemeClr val="bg1">
                    <a:lumMod val="85000"/>
                  </a:schemeClr>
                </a:solidFill>
                <a:effectLst/>
                <a:uLnTx/>
                <a:uFillTx/>
                <a:latin typeface="Segoe UI" pitchFamily="34" charset="0"/>
                <a:ea typeface="Roboto" pitchFamily="2" charset="0"/>
                <a:cs typeface="Segoe UI" pitchFamily="34" charset="0"/>
              </a:rPr>
              <a:t>bài</a:t>
            </a:r>
            <a:r>
              <a:rPr kumimoji="0" lang="en-US" sz="2400" b="1" i="0" u="none" strike="noStrike" kern="1200" cap="none" spc="0" normalizeH="0" baseline="0" noProof="0" dirty="0" smtClean="0">
                <a:ln>
                  <a:noFill/>
                </a:ln>
                <a:solidFill>
                  <a:schemeClr val="bg1">
                    <a:lumMod val="85000"/>
                  </a:schemeClr>
                </a:solidFill>
                <a:effectLst/>
                <a:uLnTx/>
                <a:uFillTx/>
                <a:latin typeface="Segoe UI" pitchFamily="34" charset="0"/>
                <a:ea typeface="Roboto" pitchFamily="2" charset="0"/>
                <a:cs typeface="Segoe UI" pitchFamily="34" charset="0"/>
              </a:rPr>
              <a:t> </a:t>
            </a:r>
            <a:r>
              <a:rPr kumimoji="0" lang="en-US" sz="2400" b="1" i="0" u="none" strike="noStrike" kern="1200" cap="none" spc="0" normalizeH="0" baseline="0" noProof="0" dirty="0" err="1" smtClean="0">
                <a:ln>
                  <a:noFill/>
                </a:ln>
                <a:solidFill>
                  <a:schemeClr val="bg1">
                    <a:lumMod val="85000"/>
                  </a:schemeClr>
                </a:solidFill>
                <a:effectLst/>
                <a:uLnTx/>
                <a:uFillTx/>
                <a:latin typeface="Segoe UI" pitchFamily="34" charset="0"/>
                <a:ea typeface="Roboto" pitchFamily="2" charset="0"/>
                <a:cs typeface="Segoe UI" pitchFamily="34" charset="0"/>
              </a:rPr>
              <a:t>học</a:t>
            </a:r>
            <a:endParaRPr kumimoji="0" lang="en-US" sz="2400" b="1" i="0" u="none" strike="noStrike" kern="1200" cap="none" spc="0" normalizeH="0" baseline="0" noProof="0" dirty="0">
              <a:ln>
                <a:noFill/>
              </a:ln>
              <a:solidFill>
                <a:schemeClr val="bg1">
                  <a:lumMod val="85000"/>
                </a:schemeClr>
              </a:solidFill>
              <a:effectLst/>
              <a:uLnTx/>
              <a:uFillTx/>
              <a:latin typeface="Segoe UI" pitchFamily="34" charset="0"/>
              <a:ea typeface="Roboto" pitchFamily="2" charset="0"/>
              <a:cs typeface="Segoe UI" pitchFamily="34" charset="0"/>
            </a:endParaRPr>
          </a:p>
        </p:txBody>
      </p:sp>
      <p:sp>
        <p:nvSpPr>
          <p:cNvPr id="9219" name="Content Placeholder 1"/>
          <p:cNvSpPr>
            <a:spLocks noGrp="1"/>
          </p:cNvSpPr>
          <p:nvPr>
            <p:ph idx="1"/>
          </p:nvPr>
        </p:nvSpPr>
        <p:spPr>
          <a:xfrm>
            <a:off x="914400" y="2057400"/>
            <a:ext cx="7772400" cy="3886200"/>
          </a:xfrm>
        </p:spPr>
        <p:txBody>
          <a:bodyPr>
            <a:normAutofit/>
          </a:bodyPr>
          <a:lstStyle/>
          <a:p>
            <a:pPr marL="342900" indent="-342900">
              <a:lnSpc>
                <a:spcPct val="120000"/>
              </a:lnSpc>
              <a:buFont typeface="Arial"/>
              <a:buChar char="•"/>
            </a:pPr>
            <a:r>
              <a:rPr lang="en-US" b="0" dirty="0" err="1" smtClean="0"/>
              <a:t>Kiểm</a:t>
            </a:r>
            <a:r>
              <a:rPr lang="en-US" b="0" dirty="0" smtClean="0"/>
              <a:t> </a:t>
            </a:r>
            <a:r>
              <a:rPr lang="en-US" b="0" dirty="0" err="1"/>
              <a:t>tra</a:t>
            </a:r>
            <a:r>
              <a:rPr lang="en-US" b="0" dirty="0"/>
              <a:t> </a:t>
            </a:r>
            <a:r>
              <a:rPr lang="en-US" b="0" dirty="0" err="1"/>
              <a:t>phần</a:t>
            </a:r>
            <a:r>
              <a:rPr lang="en-US" b="0" dirty="0"/>
              <a:t> </a:t>
            </a:r>
            <a:r>
              <a:rPr lang="en-US" b="0" dirty="0" err="1"/>
              <a:t>tự</a:t>
            </a:r>
            <a:r>
              <a:rPr lang="en-US" b="0" dirty="0"/>
              <a:t> </a:t>
            </a:r>
            <a:r>
              <a:rPr lang="en-US" b="0" dirty="0" err="1"/>
              <a:t>học</a:t>
            </a:r>
            <a:r>
              <a:rPr lang="en-US" b="0"/>
              <a:t> </a:t>
            </a:r>
            <a:r>
              <a:rPr lang="en-US" b="0" smtClean="0"/>
              <a:t>online</a:t>
            </a:r>
            <a:endParaRPr lang="en-US" b="0" dirty="0" smtClean="0"/>
          </a:p>
          <a:p>
            <a:pPr marL="342900" indent="-342900">
              <a:lnSpc>
                <a:spcPct val="120000"/>
              </a:lnSpc>
              <a:buFont typeface="Arial"/>
              <a:buChar char="•"/>
            </a:pPr>
            <a:r>
              <a:rPr lang="en-US" b="0" dirty="0" err="1" smtClean="0"/>
              <a:t>Đưa</a:t>
            </a:r>
            <a:r>
              <a:rPr lang="en-US" b="0" dirty="0" smtClean="0"/>
              <a:t> </a:t>
            </a:r>
            <a:r>
              <a:rPr lang="en-US" b="0" dirty="0" err="1"/>
              <a:t>ra</a:t>
            </a:r>
            <a:r>
              <a:rPr lang="en-US" b="0" dirty="0"/>
              <a:t> </a:t>
            </a:r>
            <a:r>
              <a:rPr lang="en-US" b="0" dirty="0" err="1"/>
              <a:t>vấn</a:t>
            </a:r>
            <a:r>
              <a:rPr lang="en-US" b="0" dirty="0"/>
              <a:t> </a:t>
            </a:r>
            <a:r>
              <a:rPr lang="en-US" b="0" dirty="0" err="1"/>
              <a:t>đề</a:t>
            </a:r>
            <a:r>
              <a:rPr lang="en-US" b="0" dirty="0"/>
              <a:t> </a:t>
            </a:r>
            <a:r>
              <a:rPr lang="en-US" b="0" dirty="0" err="1"/>
              <a:t>mở</a:t>
            </a:r>
            <a:r>
              <a:rPr lang="en-US" b="0" dirty="0"/>
              <a:t> (</a:t>
            </a:r>
            <a:r>
              <a:rPr lang="en-US" b="0" dirty="0" err="1"/>
              <a:t>báo</a:t>
            </a:r>
            <a:r>
              <a:rPr lang="en-US" b="0" dirty="0"/>
              <a:t> </a:t>
            </a:r>
            <a:r>
              <a:rPr lang="en-US" b="0" dirty="0" err="1"/>
              <a:t>cáo</a:t>
            </a:r>
            <a:r>
              <a:rPr lang="en-US" b="0" dirty="0"/>
              <a:t> </a:t>
            </a:r>
            <a:r>
              <a:rPr lang="en-US" b="0" dirty="0" err="1"/>
              <a:t>theo</a:t>
            </a:r>
            <a:r>
              <a:rPr lang="en-US" b="0" dirty="0"/>
              <a:t> </a:t>
            </a:r>
            <a:r>
              <a:rPr lang="en-US" b="0" dirty="0" err="1"/>
              <a:t>nhóm</a:t>
            </a:r>
            <a:r>
              <a:rPr lang="en-US" b="0" dirty="0" smtClean="0"/>
              <a:t>)</a:t>
            </a:r>
            <a:endParaRPr lang="en-US" b="0" dirty="0"/>
          </a:p>
          <a:p>
            <a:pPr marL="342900" indent="-342900">
              <a:lnSpc>
                <a:spcPct val="120000"/>
              </a:lnSpc>
              <a:buFont typeface="Arial"/>
              <a:buChar char="•"/>
            </a:pPr>
            <a:r>
              <a:rPr lang="en-US" b="0" dirty="0" err="1" smtClean="0"/>
              <a:t>Đưa</a:t>
            </a:r>
            <a:r>
              <a:rPr lang="en-US" b="0" dirty="0" smtClean="0"/>
              <a:t> </a:t>
            </a:r>
            <a:r>
              <a:rPr lang="en-US" b="0" dirty="0" err="1"/>
              <a:t>ra</a:t>
            </a:r>
            <a:r>
              <a:rPr lang="en-US" b="0" dirty="0"/>
              <a:t> </a:t>
            </a:r>
            <a:r>
              <a:rPr lang="en-US" b="0" dirty="0" err="1"/>
              <a:t>vấn</a:t>
            </a:r>
            <a:r>
              <a:rPr lang="en-US" b="0" dirty="0"/>
              <a:t> </a:t>
            </a:r>
            <a:r>
              <a:rPr lang="en-US" b="0" dirty="0" err="1"/>
              <a:t>đề</a:t>
            </a:r>
            <a:r>
              <a:rPr lang="en-US" b="0" dirty="0"/>
              <a:t> </a:t>
            </a:r>
            <a:r>
              <a:rPr lang="en-US" b="0" dirty="0" err="1"/>
              <a:t>cả</a:t>
            </a:r>
            <a:r>
              <a:rPr lang="en-US" b="0" dirty="0"/>
              <a:t> </a:t>
            </a:r>
            <a:r>
              <a:rPr lang="en-US" b="0" dirty="0" err="1"/>
              <a:t>lớp</a:t>
            </a:r>
            <a:r>
              <a:rPr lang="en-US" b="0" dirty="0"/>
              <a:t> </a:t>
            </a:r>
            <a:r>
              <a:rPr lang="en-US" b="0" dirty="0" err="1"/>
              <a:t>cùng</a:t>
            </a:r>
            <a:r>
              <a:rPr lang="en-US" b="0" dirty="0"/>
              <a:t> </a:t>
            </a:r>
            <a:r>
              <a:rPr lang="en-US" b="0" dirty="0" err="1"/>
              <a:t>thảo</a:t>
            </a:r>
            <a:r>
              <a:rPr lang="en-US" b="0" dirty="0"/>
              <a:t> </a:t>
            </a:r>
            <a:r>
              <a:rPr lang="en-US" b="0" dirty="0" err="1" smtClean="0"/>
              <a:t>luận</a:t>
            </a:r>
            <a:endParaRPr lang="en-US" b="0" dirty="0" smtClean="0"/>
          </a:p>
          <a:p>
            <a:pPr marL="342900" indent="-342900">
              <a:lnSpc>
                <a:spcPct val="120000"/>
              </a:lnSpc>
              <a:buFont typeface="Arial"/>
              <a:buChar char="•"/>
            </a:pPr>
            <a:r>
              <a:rPr lang="en-US" b="0" dirty="0" err="1" smtClean="0"/>
              <a:t>Giải</a:t>
            </a:r>
            <a:r>
              <a:rPr lang="en-US" b="0" dirty="0" smtClean="0"/>
              <a:t> </a:t>
            </a:r>
            <a:r>
              <a:rPr lang="en-US" b="0" dirty="0" err="1" smtClean="0"/>
              <a:t>đáp</a:t>
            </a:r>
            <a:r>
              <a:rPr lang="en-US" b="0" dirty="0" smtClean="0"/>
              <a:t> </a:t>
            </a:r>
            <a:r>
              <a:rPr lang="en-US" b="0" dirty="0" err="1" smtClean="0"/>
              <a:t>về</a:t>
            </a:r>
            <a:r>
              <a:rPr lang="en-US" b="0" dirty="0" smtClean="0"/>
              <a:t> </a:t>
            </a:r>
            <a:r>
              <a:rPr lang="en-US" b="0" dirty="0" err="1" smtClean="0"/>
              <a:t>asignment</a:t>
            </a:r>
            <a:endParaRPr lang="en-US" b="0" dirty="0"/>
          </a:p>
          <a:p>
            <a:pPr marL="342900" indent="-342900">
              <a:lnSpc>
                <a:spcPct val="120000"/>
              </a:lnSpc>
              <a:buFont typeface="Arial"/>
              <a:buChar char="•"/>
            </a:pPr>
            <a:r>
              <a:rPr lang="en-US" b="0" dirty="0" err="1" smtClean="0"/>
              <a:t>Giới</a:t>
            </a:r>
            <a:r>
              <a:rPr lang="en-US" b="0" dirty="0" smtClean="0"/>
              <a:t> </a:t>
            </a:r>
            <a:r>
              <a:rPr lang="en-US" b="0" dirty="0" err="1"/>
              <a:t>thiệu</a:t>
            </a:r>
            <a:r>
              <a:rPr lang="en-US" b="0" dirty="0"/>
              <a:t> </a:t>
            </a:r>
            <a:r>
              <a:rPr lang="en-US" b="0" dirty="0" err="1"/>
              <a:t>phần</a:t>
            </a:r>
            <a:r>
              <a:rPr lang="en-US" b="0" dirty="0"/>
              <a:t> assignment </a:t>
            </a:r>
            <a:r>
              <a:rPr lang="en-US" b="0" dirty="0" err="1"/>
              <a:t>tiếp</a:t>
            </a:r>
            <a:r>
              <a:rPr lang="en-US" b="0" dirty="0"/>
              <a:t> </a:t>
            </a:r>
            <a:r>
              <a:rPr lang="en-US" b="0" dirty="0" err="1" smtClean="0"/>
              <a:t>theo</a:t>
            </a:r>
            <a:endParaRPr lang="en-US" b="0" dirty="0"/>
          </a:p>
          <a:p>
            <a:pPr marL="342900" indent="-342900">
              <a:lnSpc>
                <a:spcPct val="120000"/>
              </a:lnSpc>
              <a:buFont typeface="Arial"/>
              <a:buChar char="•"/>
            </a:pPr>
            <a:r>
              <a:rPr lang="en-US" b="0" dirty="0" err="1" smtClean="0"/>
              <a:t>Giới</a:t>
            </a:r>
            <a:r>
              <a:rPr lang="en-US" b="0" dirty="0" smtClean="0"/>
              <a:t> </a:t>
            </a:r>
            <a:r>
              <a:rPr lang="en-US" b="0" dirty="0" err="1"/>
              <a:t>thiệu</a:t>
            </a:r>
            <a:r>
              <a:rPr lang="en-US" b="0" dirty="0"/>
              <a:t> </a:t>
            </a:r>
            <a:r>
              <a:rPr lang="en-US" b="0" dirty="0" err="1"/>
              <a:t>bài</a:t>
            </a:r>
            <a:r>
              <a:rPr lang="en-US" b="0" dirty="0"/>
              <a:t> </a:t>
            </a:r>
            <a:r>
              <a:rPr lang="en-US" b="0" dirty="0" err="1"/>
              <a:t>tự</a:t>
            </a:r>
            <a:r>
              <a:rPr lang="en-US" b="0" dirty="0"/>
              <a:t> </a:t>
            </a:r>
            <a:r>
              <a:rPr lang="en-US" b="0" dirty="0" err="1"/>
              <a:t>học</a:t>
            </a:r>
            <a:r>
              <a:rPr lang="en-US" b="0" dirty="0"/>
              <a:t> </a:t>
            </a:r>
            <a:r>
              <a:rPr lang="en-US" b="0" dirty="0" err="1"/>
              <a:t>tiếp</a:t>
            </a:r>
            <a:r>
              <a:rPr lang="en-US" b="0" dirty="0"/>
              <a:t> </a:t>
            </a:r>
            <a:r>
              <a:rPr lang="en-US" b="0" dirty="0" err="1"/>
              <a:t>theo.</a:t>
            </a:r>
            <a:r>
              <a:rPr lang="en-US" dirty="0"/>
              <a:t> </a:t>
            </a:r>
            <a:endParaRPr lang="vi-VN" b="0" dirty="0" smtClean="0"/>
          </a:p>
        </p:txBody>
      </p:sp>
      <p:sp>
        <p:nvSpPr>
          <p:cNvPr id="9220" name="Slide Number Placeholder 4"/>
          <p:cNvSpPr>
            <a:spLocks noGrp="1"/>
          </p:cNvSpPr>
          <p:nvPr>
            <p:ph type="sldNum" sz="quarter" idx="10"/>
          </p:nvPr>
        </p:nvSpPr>
        <p:spPr bwMode="auto">
          <a:xfrm>
            <a:off x="-1447800" y="6172200"/>
            <a:ext cx="2133600" cy="365125"/>
          </a:xfrm>
          <a:noFill/>
          <a:ln>
            <a:miter lim="800000"/>
            <a:headEnd/>
            <a:tailEnd/>
          </a:ln>
        </p:spPr>
        <p:txBody>
          <a:bodyPr wrap="square" numCol="1" anchorCtr="0" compatLnSpc="1">
            <a:prstTxWarp prst="textNoShape">
              <a:avLst/>
            </a:prstTxWarp>
          </a:bodyPr>
          <a:lstStyle/>
          <a:p>
            <a:pPr algn="r"/>
            <a:fld id="{B41F0E36-1396-4AD9-A966-CD40C11627C1}" type="slidenum">
              <a:rPr lang="en-US" sz="2000" smtClean="0">
                <a:solidFill>
                  <a:schemeClr val="bg1"/>
                </a:solidFill>
                <a:ea typeface="Roboto Lt"/>
              </a:rPr>
              <a:pPr algn="r"/>
              <a:t>2</a:t>
            </a:fld>
            <a:endParaRPr lang="en-US" sz="2000" smtClean="0">
              <a:solidFill>
                <a:schemeClr val="bg1"/>
              </a:solidFill>
              <a:ea typeface="Roboto Lt"/>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247900" y="728990"/>
            <a:ext cx="4648200" cy="523220"/>
          </a:xfrm>
          <a:prstGeom prst="rect">
            <a:avLst/>
          </a:prstGeom>
        </p:spPr>
        <p:txBody>
          <a:bodyPr wrap="square">
            <a:spAutoFit/>
          </a:bodyPr>
          <a:lstStyle/>
          <a:p>
            <a:pPr lvl="0" algn="ctr">
              <a:spcBef>
                <a:spcPct val="20000"/>
              </a:spcBef>
              <a:defRPr/>
            </a:pPr>
            <a:r>
              <a:rPr lang="en-US" sz="2800" b="1" dirty="0" err="1" smtClean="0">
                <a:latin typeface="Segoe UI" pitchFamily="34" charset="0"/>
                <a:cs typeface="Segoe UI" pitchFamily="34" charset="0"/>
              </a:rPr>
              <a:t>Tài</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khoản</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nhóm</a:t>
            </a:r>
            <a:r>
              <a:rPr lang="en-US" sz="2800" b="1" dirty="0" smtClean="0">
                <a:latin typeface="Segoe UI" pitchFamily="34" charset="0"/>
                <a:cs typeface="Segoe UI" pitchFamily="34" charset="0"/>
              </a:rPr>
              <a:t> Domain</a:t>
            </a:r>
            <a:endParaRPr lang="en-US" sz="2600" b="1" dirty="0" smtClean="0">
              <a:latin typeface="Segoe UI" pitchFamily="34" charset="0"/>
              <a:cs typeface="Segoe UI" pitchFamily="34" charset="0"/>
            </a:endParaRPr>
          </a:p>
        </p:txBody>
      </p:sp>
      <p:sp>
        <p:nvSpPr>
          <p:cNvPr id="10" name="Rectangle 9"/>
          <p:cNvSpPr/>
          <p:nvPr/>
        </p:nvSpPr>
        <p:spPr>
          <a:xfrm>
            <a:off x="-304800" y="2032239"/>
            <a:ext cx="6096000" cy="2793522"/>
          </a:xfrm>
          <a:prstGeom prst="rect">
            <a:avLst/>
          </a:prstGeom>
        </p:spPr>
        <p:txBody>
          <a:bodyPr wrap="square">
            <a:spAutoFit/>
          </a:bodyPr>
          <a:lstStyle/>
          <a:p>
            <a:pPr marL="682625" lvl="1" indent="-225425">
              <a:lnSpc>
                <a:spcPct val="150000"/>
              </a:lnSpc>
              <a:buFont typeface="Wingdings" pitchFamily="2" charset="2"/>
              <a:buChar char="§"/>
            </a:pPr>
            <a:r>
              <a:rPr lang="en-US" sz="2400" dirty="0" err="1" smtClean="0">
                <a:latin typeface="Segoe UI" pitchFamily="34" charset="0"/>
                <a:ea typeface="Segoe UI" pitchFamily="34" charset="0"/>
                <a:cs typeface="Segoe UI" pitchFamily="34" charset="0"/>
              </a:rPr>
              <a:t>Được</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lưu</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trữ</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trên</a:t>
            </a:r>
            <a:r>
              <a:rPr lang="en-US" sz="2400" dirty="0" smtClean="0">
                <a:latin typeface="Segoe UI" pitchFamily="34" charset="0"/>
                <a:ea typeface="Segoe UI" pitchFamily="34" charset="0"/>
                <a:cs typeface="Segoe UI" pitchFamily="34" charset="0"/>
              </a:rPr>
              <a:t> Active Directory </a:t>
            </a:r>
            <a:r>
              <a:rPr lang="en-US" sz="2400" dirty="0" err="1" smtClean="0">
                <a:latin typeface="Segoe UI" pitchFamily="34" charset="0"/>
                <a:ea typeface="Segoe UI" pitchFamily="34" charset="0"/>
                <a:cs typeface="Segoe UI" pitchFamily="34" charset="0"/>
              </a:rPr>
              <a:t>có</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tác</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dụng</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trong</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toàn</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hệ</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thống</a:t>
            </a:r>
            <a:r>
              <a:rPr lang="en-US" sz="2400" dirty="0" smtClean="0">
                <a:latin typeface="Segoe UI" pitchFamily="34" charset="0"/>
                <a:ea typeface="Segoe UI" pitchFamily="34" charset="0"/>
                <a:cs typeface="Segoe UI" pitchFamily="34" charset="0"/>
              </a:rPr>
              <a:t> Domain.</a:t>
            </a:r>
          </a:p>
          <a:p>
            <a:pPr marL="682625" lvl="1" indent="-225425">
              <a:lnSpc>
                <a:spcPct val="150000"/>
              </a:lnSpc>
              <a:buFont typeface="Wingdings" pitchFamily="2" charset="2"/>
              <a:buChar char="§"/>
            </a:pPr>
            <a:r>
              <a:rPr lang="en-US" sz="2400" dirty="0" err="1" smtClean="0">
                <a:latin typeface="Segoe UI" pitchFamily="34" charset="0"/>
                <a:ea typeface="Segoe UI" pitchFamily="34" charset="0"/>
                <a:cs typeface="Segoe UI" pitchFamily="34" charset="0"/>
              </a:rPr>
              <a:t>Có</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hai</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loại</a:t>
            </a:r>
            <a:r>
              <a:rPr lang="en-US" sz="2400" dirty="0" smtClean="0">
                <a:latin typeface="Segoe UI" pitchFamily="34" charset="0"/>
                <a:ea typeface="Segoe UI" pitchFamily="34" charset="0"/>
                <a:cs typeface="Segoe UI" pitchFamily="34" charset="0"/>
              </a:rPr>
              <a:t> domain group: </a:t>
            </a:r>
            <a:r>
              <a:rPr lang="en-US" sz="2400" dirty="0" err="1" smtClean="0">
                <a:latin typeface="Segoe UI" pitchFamily="34" charset="0"/>
                <a:ea typeface="Segoe UI" pitchFamily="34" charset="0"/>
                <a:cs typeface="Segoe UI" pitchFamily="34" charset="0"/>
              </a:rPr>
              <a:t>nhóm</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bảo</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mật</a:t>
            </a:r>
            <a:r>
              <a:rPr lang="en-US" sz="2400" dirty="0" smtClean="0">
                <a:latin typeface="Segoe UI" pitchFamily="34" charset="0"/>
                <a:ea typeface="Segoe UI" pitchFamily="34" charset="0"/>
                <a:cs typeface="Segoe UI" pitchFamily="34" charset="0"/>
              </a:rPr>
              <a:t> (Security group), </a:t>
            </a:r>
            <a:r>
              <a:rPr lang="en-US" sz="2400" dirty="0" err="1" smtClean="0">
                <a:latin typeface="Segoe UI" pitchFamily="34" charset="0"/>
                <a:ea typeface="Segoe UI" pitchFamily="34" charset="0"/>
                <a:cs typeface="Segoe UI" pitchFamily="34" charset="0"/>
              </a:rPr>
              <a:t>nhóm</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phân</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phối</a:t>
            </a:r>
            <a:r>
              <a:rPr lang="en-US" sz="2400" dirty="0" smtClean="0">
                <a:latin typeface="Segoe UI" pitchFamily="34" charset="0"/>
                <a:ea typeface="Segoe UI" pitchFamily="34" charset="0"/>
                <a:cs typeface="Segoe UI" pitchFamily="34" charset="0"/>
              </a:rPr>
              <a:t> (Distribution group) </a:t>
            </a:r>
          </a:p>
        </p:txBody>
      </p:sp>
      <p:pic>
        <p:nvPicPr>
          <p:cNvPr id="5" name="Picture 12"/>
          <p:cNvPicPr>
            <a:picLocks noChangeAspect="1" noChangeArrowheads="1"/>
          </p:cNvPicPr>
          <p:nvPr/>
        </p:nvPicPr>
        <p:blipFill>
          <a:blip r:embed="rId2" cstate="print"/>
          <a:srcRect/>
          <a:stretch>
            <a:fillRect/>
          </a:stretch>
        </p:blipFill>
        <p:spPr bwMode="auto">
          <a:xfrm>
            <a:off x="5867400" y="2226196"/>
            <a:ext cx="3065117" cy="2405609"/>
          </a:xfrm>
          <a:prstGeom prst="rect">
            <a:avLst/>
          </a:prstGeom>
          <a:noFill/>
          <a:ln w="9525" algn="ctr">
            <a:noFill/>
            <a:miter lim="800000"/>
            <a:headEnd/>
            <a:tailEnd/>
          </a:ln>
          <a:effectLst>
            <a:outerShdw dist="35921" dir="2700000" algn="ctr" rotWithShape="0">
              <a:srgbClr val="AFAFAF"/>
            </a:outerShdw>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p11.png"/>
          <p:cNvPicPr>
            <a:picLocks noChangeAspect="1"/>
          </p:cNvPicPr>
          <p:nvPr/>
        </p:nvPicPr>
        <p:blipFill>
          <a:blip r:embed="rId2" cstate="print"/>
          <a:stretch>
            <a:fillRect/>
          </a:stretch>
        </p:blipFill>
        <p:spPr>
          <a:xfrm>
            <a:off x="1600200" y="990600"/>
            <a:ext cx="6477000" cy="5448905"/>
          </a:xfrm>
          <a:prstGeom prst="rect">
            <a:avLst/>
          </a:prstGeom>
        </p:spPr>
      </p:pic>
      <p:sp>
        <p:nvSpPr>
          <p:cNvPr id="7" name="Content Placeholder 2"/>
          <p:cNvSpPr txBox="1">
            <a:spLocks/>
          </p:cNvSpPr>
          <p:nvPr/>
        </p:nvSpPr>
        <p:spPr bwMode="auto">
          <a:xfrm>
            <a:off x="2971800" y="304800"/>
            <a:ext cx="4038600" cy="457200"/>
          </a:xfrm>
          <a:prstGeom prst="rect">
            <a:avLst/>
          </a:prstGeom>
          <a:noFill/>
          <a:ln w="9525">
            <a:noFill/>
            <a:miter lim="800000"/>
            <a:headEnd/>
            <a:tailEnd/>
          </a:ln>
        </p:spPr>
        <p:txBody>
          <a:bodyPr/>
          <a:lstStyle/>
          <a:p>
            <a:pPr>
              <a:spcBef>
                <a:spcPct val="20000"/>
              </a:spcBef>
            </a:pPr>
            <a:r>
              <a:rPr lang="en-US" sz="2800" b="1" dirty="0" err="1" smtClean="0">
                <a:latin typeface="Segoe UI" pitchFamily="34" charset="0"/>
                <a:ea typeface="Roboto"/>
                <a:cs typeface="Segoe UI" pitchFamily="34" charset="0"/>
              </a:rPr>
              <a:t>Tạo</a:t>
            </a:r>
            <a:r>
              <a:rPr lang="en-US" sz="2800" b="1" dirty="0" smtClean="0">
                <a:latin typeface="Segoe UI" pitchFamily="34" charset="0"/>
                <a:ea typeface="Roboto"/>
                <a:cs typeface="Segoe UI" pitchFamily="34" charset="0"/>
              </a:rPr>
              <a:t> </a:t>
            </a:r>
            <a:r>
              <a:rPr lang="en-US" sz="2800" b="1" dirty="0" err="1" smtClean="0">
                <a:latin typeface="Segoe UI" pitchFamily="34" charset="0"/>
                <a:ea typeface="Roboto"/>
                <a:cs typeface="Segoe UI" pitchFamily="34" charset="0"/>
              </a:rPr>
              <a:t>tài</a:t>
            </a:r>
            <a:r>
              <a:rPr lang="en-US" sz="2800" b="1" dirty="0" smtClean="0">
                <a:latin typeface="Segoe UI" pitchFamily="34" charset="0"/>
                <a:ea typeface="Roboto"/>
                <a:cs typeface="Segoe UI" pitchFamily="34" charset="0"/>
              </a:rPr>
              <a:t> </a:t>
            </a:r>
            <a:r>
              <a:rPr lang="en-US" sz="2800" b="1" dirty="0" err="1" smtClean="0">
                <a:latin typeface="Segoe UI" pitchFamily="34" charset="0"/>
                <a:ea typeface="Roboto"/>
                <a:cs typeface="Segoe UI" pitchFamily="34" charset="0"/>
              </a:rPr>
              <a:t>khoản</a:t>
            </a:r>
            <a:r>
              <a:rPr lang="en-US" sz="2800" b="1" dirty="0" smtClean="0">
                <a:latin typeface="Segoe UI" pitchFamily="34" charset="0"/>
                <a:ea typeface="Roboto"/>
                <a:cs typeface="Segoe UI" pitchFamily="34" charset="0"/>
              </a:rPr>
              <a:t> </a:t>
            </a:r>
            <a:r>
              <a:rPr lang="en-US" sz="2800" b="1" dirty="0" err="1" smtClean="0">
                <a:latin typeface="Segoe UI" pitchFamily="34" charset="0"/>
                <a:ea typeface="Roboto"/>
                <a:cs typeface="Segoe UI" pitchFamily="34" charset="0"/>
              </a:rPr>
              <a:t>Nhóm</a:t>
            </a:r>
            <a:endParaRPr lang="en-US" sz="2800" b="1" dirty="0">
              <a:latin typeface="Segoe UI" pitchFamily="34" charset="0"/>
              <a:ea typeface="Roboto"/>
              <a:cs typeface="Segoe UI"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304800" y="1714500"/>
            <a:ext cx="3886200" cy="3429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34950" lvl="1" indent="-234950">
              <a:spcBef>
                <a:spcPct val="20000"/>
              </a:spcBef>
              <a:buFont typeface="Wingdings" pitchFamily="2" charset="2"/>
              <a:buChar char="§"/>
              <a:defRPr/>
            </a:pPr>
            <a:r>
              <a:rPr lang="en-US" sz="2400" dirty="0" err="1" smtClean="0">
                <a:latin typeface="Segoe UI" pitchFamily="34" charset="0"/>
                <a:ea typeface="Segoe UI" pitchFamily="34" charset="0"/>
                <a:cs typeface="Segoe UI" pitchFamily="34" charset="0"/>
              </a:rPr>
              <a:t>Các</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câu</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lệnh</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thường</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được</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sử</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dụng</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để</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quản</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lý</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tài</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khoản</a:t>
            </a:r>
            <a:endParaRPr lang="en-US" sz="2400" dirty="0" smtClean="0">
              <a:latin typeface="Segoe UI" pitchFamily="34" charset="0"/>
              <a:ea typeface="Segoe UI" pitchFamily="34" charset="0"/>
              <a:cs typeface="Segoe UI" pitchFamily="34" charset="0"/>
            </a:endParaRPr>
          </a:p>
          <a:p>
            <a:pPr marL="800100" lvl="1" indent="-342900" eaLnBrk="1" hangingPunct="1">
              <a:buFont typeface="Courier New" pitchFamily="49" charset="0"/>
              <a:buChar char="o"/>
            </a:pPr>
            <a:r>
              <a:rPr lang="en-US" sz="2400" dirty="0" smtClean="0">
                <a:latin typeface="Segoe UI" pitchFamily="34" charset="0"/>
                <a:ea typeface="Segoe UI" pitchFamily="34" charset="0"/>
                <a:cs typeface="Segoe UI" pitchFamily="34" charset="0"/>
              </a:rPr>
              <a:t>DSADD</a:t>
            </a:r>
          </a:p>
          <a:p>
            <a:pPr marL="800100" lvl="1" indent="-342900" eaLnBrk="1" hangingPunct="1">
              <a:buFont typeface="Courier New" pitchFamily="49" charset="0"/>
              <a:buChar char="o"/>
            </a:pPr>
            <a:r>
              <a:rPr lang="en-US" sz="2400" dirty="0" smtClean="0">
                <a:latin typeface="Segoe UI" pitchFamily="34" charset="0"/>
                <a:ea typeface="Segoe UI" pitchFamily="34" charset="0"/>
                <a:cs typeface="Segoe UI" pitchFamily="34" charset="0"/>
              </a:rPr>
              <a:t>DSGET</a:t>
            </a:r>
          </a:p>
          <a:p>
            <a:pPr marL="800100" lvl="1" indent="-342900" eaLnBrk="1" hangingPunct="1">
              <a:buFont typeface="Courier New" pitchFamily="49" charset="0"/>
              <a:buChar char="o"/>
            </a:pPr>
            <a:r>
              <a:rPr lang="en-US" sz="2400" dirty="0" smtClean="0">
                <a:latin typeface="Segoe UI" pitchFamily="34" charset="0"/>
                <a:ea typeface="Segoe UI" pitchFamily="34" charset="0"/>
                <a:cs typeface="Segoe UI" pitchFamily="34" charset="0"/>
              </a:rPr>
              <a:t>DSMOD</a:t>
            </a:r>
          </a:p>
          <a:p>
            <a:pPr marL="800100" lvl="1" indent="-342900" eaLnBrk="1" hangingPunct="1">
              <a:buFont typeface="Courier New" pitchFamily="49" charset="0"/>
              <a:buChar char="o"/>
            </a:pPr>
            <a:r>
              <a:rPr lang="en-US" sz="2400" dirty="0" smtClean="0">
                <a:latin typeface="Segoe UI" pitchFamily="34" charset="0"/>
                <a:ea typeface="Segoe UI" pitchFamily="34" charset="0"/>
                <a:cs typeface="Segoe UI" pitchFamily="34" charset="0"/>
              </a:rPr>
              <a:t>DSMOVE</a:t>
            </a:r>
          </a:p>
          <a:p>
            <a:pPr marL="800100" lvl="1" indent="-342900" eaLnBrk="1" hangingPunct="1">
              <a:buFont typeface="Courier New" pitchFamily="49" charset="0"/>
              <a:buChar char="o"/>
            </a:pPr>
            <a:r>
              <a:rPr lang="en-US" sz="2400" dirty="0" smtClean="0">
                <a:latin typeface="Segoe UI" pitchFamily="34" charset="0"/>
                <a:ea typeface="Segoe UI" pitchFamily="34" charset="0"/>
                <a:cs typeface="Segoe UI" pitchFamily="34" charset="0"/>
              </a:rPr>
              <a:t>DSQUERY</a:t>
            </a:r>
          </a:p>
          <a:p>
            <a:pPr marL="800100" lvl="1" indent="-342900" eaLnBrk="1" hangingPunct="1">
              <a:buFont typeface="Courier New" pitchFamily="49" charset="0"/>
              <a:buChar char="o"/>
            </a:pPr>
            <a:r>
              <a:rPr lang="en-US" sz="2400" dirty="0" smtClean="0">
                <a:latin typeface="Segoe UI" pitchFamily="34" charset="0"/>
                <a:ea typeface="Segoe UI" pitchFamily="34" charset="0"/>
                <a:cs typeface="Segoe UI" pitchFamily="34" charset="0"/>
              </a:rPr>
              <a:t>DSRM</a:t>
            </a:r>
          </a:p>
          <a:p>
            <a:pPr marL="234950" lvl="1" indent="-234950">
              <a:spcBef>
                <a:spcPct val="20000"/>
              </a:spcBef>
              <a:buFont typeface="Wingdings" pitchFamily="2" charset="2"/>
              <a:buChar char="§"/>
              <a:defRPr/>
            </a:pPr>
            <a:r>
              <a:rPr lang="en-US" sz="2400" smtClean="0">
                <a:latin typeface="Segoe UI" pitchFamily="34" charset="0"/>
                <a:ea typeface="Segoe UI" pitchFamily="34" charset="0"/>
                <a:cs typeface="Segoe UI" pitchFamily="34" charset="0"/>
              </a:rPr>
              <a:t>Sử </a:t>
            </a:r>
            <a:r>
              <a:rPr lang="en-US" sz="2400" dirty="0" err="1">
                <a:latin typeface="Segoe UI" pitchFamily="34" charset="0"/>
                <a:ea typeface="Segoe UI" pitchFamily="34" charset="0"/>
                <a:cs typeface="Segoe UI" pitchFamily="34" charset="0"/>
              </a:rPr>
              <a:t>dụng</a:t>
            </a:r>
            <a:r>
              <a:rPr lang="en-US" sz="2400" dirty="0">
                <a:latin typeface="Segoe UI" pitchFamily="34" charset="0"/>
                <a:ea typeface="Segoe UI" pitchFamily="34" charset="0"/>
                <a:cs typeface="Segoe UI" pitchFamily="34" charset="0"/>
              </a:rPr>
              <a:t> </a:t>
            </a:r>
            <a:r>
              <a:rPr lang="en-US" sz="2400" dirty="0" err="1">
                <a:latin typeface="Segoe UI" pitchFamily="34" charset="0"/>
                <a:ea typeface="Segoe UI" pitchFamily="34" charset="0"/>
                <a:cs typeface="Segoe UI" pitchFamily="34" charset="0"/>
              </a:rPr>
              <a:t>lệnh</a:t>
            </a:r>
            <a:r>
              <a:rPr lang="en-US" sz="2400" dirty="0">
                <a:latin typeface="Segoe UI" pitchFamily="34" charset="0"/>
                <a:ea typeface="Segoe UI" pitchFamily="34" charset="0"/>
                <a:cs typeface="Segoe UI" pitchFamily="34" charset="0"/>
              </a:rPr>
              <a:t> /? </a:t>
            </a:r>
            <a:r>
              <a:rPr lang="en-US" sz="2400" dirty="0" err="1">
                <a:latin typeface="Segoe UI" pitchFamily="34" charset="0"/>
                <a:ea typeface="Segoe UI" pitchFamily="34" charset="0"/>
                <a:cs typeface="Segoe UI" pitchFamily="34" charset="0"/>
              </a:rPr>
              <a:t>Để</a:t>
            </a:r>
            <a:r>
              <a:rPr lang="en-US" sz="2400" dirty="0">
                <a:latin typeface="Segoe UI" pitchFamily="34" charset="0"/>
                <a:ea typeface="Segoe UI" pitchFamily="34" charset="0"/>
                <a:cs typeface="Segoe UI" pitchFamily="34" charset="0"/>
              </a:rPr>
              <a:t> </a:t>
            </a:r>
            <a:r>
              <a:rPr lang="en-US" sz="2400" dirty="0" err="1">
                <a:latin typeface="Segoe UI" pitchFamily="34" charset="0"/>
                <a:ea typeface="Segoe UI" pitchFamily="34" charset="0"/>
                <a:cs typeface="Segoe UI" pitchFamily="34" charset="0"/>
              </a:rPr>
              <a:t>tra</a:t>
            </a:r>
            <a:r>
              <a:rPr lang="en-US" sz="2400" dirty="0">
                <a:latin typeface="Segoe UI" pitchFamily="34" charset="0"/>
                <a:ea typeface="Segoe UI" pitchFamily="34" charset="0"/>
                <a:cs typeface="Segoe UI" pitchFamily="34" charset="0"/>
              </a:rPr>
              <a:t> </a:t>
            </a:r>
            <a:r>
              <a:rPr lang="en-US" sz="2400" dirty="0" err="1">
                <a:latin typeface="Segoe UI" pitchFamily="34" charset="0"/>
                <a:ea typeface="Segoe UI" pitchFamily="34" charset="0"/>
                <a:cs typeface="Segoe UI" pitchFamily="34" charset="0"/>
              </a:rPr>
              <a:t>cứu</a:t>
            </a:r>
            <a:endParaRPr lang="en-US" sz="2400" dirty="0">
              <a:latin typeface="Segoe UI" pitchFamily="34" charset="0"/>
              <a:ea typeface="Segoe UI" pitchFamily="34" charset="0"/>
              <a:cs typeface="Segoe UI" pitchFamily="34" charset="0"/>
            </a:endParaRPr>
          </a:p>
        </p:txBody>
      </p:sp>
      <p:sp>
        <p:nvSpPr>
          <p:cNvPr id="9" name="Rectangle 8"/>
          <p:cNvSpPr/>
          <p:nvPr/>
        </p:nvSpPr>
        <p:spPr>
          <a:xfrm>
            <a:off x="1638300" y="762000"/>
            <a:ext cx="5867401" cy="523220"/>
          </a:xfrm>
          <a:prstGeom prst="rect">
            <a:avLst/>
          </a:prstGeom>
        </p:spPr>
        <p:txBody>
          <a:bodyPr wrap="square">
            <a:spAutoFit/>
          </a:bodyPr>
          <a:lstStyle/>
          <a:p>
            <a:pPr lvl="0" algn="ctr">
              <a:spcBef>
                <a:spcPct val="20000"/>
              </a:spcBef>
              <a:defRPr/>
            </a:pPr>
            <a:r>
              <a:rPr lang="en-US" sz="2800" b="1" dirty="0" err="1" smtClean="0"/>
              <a:t>Tiện</a:t>
            </a:r>
            <a:r>
              <a:rPr lang="en-US" sz="2800" b="1" dirty="0" smtClean="0"/>
              <a:t> </a:t>
            </a:r>
            <a:r>
              <a:rPr lang="en-US" sz="2800" b="1" dirty="0" err="1" smtClean="0"/>
              <a:t>ích</a:t>
            </a:r>
            <a:r>
              <a:rPr lang="en-US" sz="2800" b="1" dirty="0" smtClean="0"/>
              <a:t> </a:t>
            </a:r>
            <a:r>
              <a:rPr lang="en-US" sz="2800" b="1" dirty="0" err="1" smtClean="0"/>
              <a:t>dòng</a:t>
            </a:r>
            <a:r>
              <a:rPr lang="en-US" sz="2800" b="1" dirty="0" smtClean="0"/>
              <a:t> </a:t>
            </a:r>
            <a:r>
              <a:rPr lang="en-US" sz="2800" b="1" dirty="0" err="1" smtClean="0"/>
              <a:t>lệnh</a:t>
            </a:r>
            <a:r>
              <a:rPr lang="en-US" sz="2800" b="1" dirty="0" smtClean="0"/>
              <a:t> </a:t>
            </a:r>
            <a:r>
              <a:rPr lang="en-US" sz="2800" b="1" dirty="0" err="1" smtClean="0"/>
              <a:t>cho</a:t>
            </a:r>
            <a:r>
              <a:rPr lang="en-US" sz="2800" b="1" dirty="0" smtClean="0"/>
              <a:t> </a:t>
            </a:r>
            <a:r>
              <a:rPr lang="en-US" sz="2800" b="1" dirty="0" err="1" smtClean="0"/>
              <a:t>quản</a:t>
            </a:r>
            <a:r>
              <a:rPr lang="en-US" sz="2800" b="1" dirty="0" smtClean="0"/>
              <a:t> </a:t>
            </a:r>
            <a:r>
              <a:rPr lang="en-US" sz="2800" b="1" dirty="0" err="1" smtClean="0"/>
              <a:t>lý</a:t>
            </a:r>
            <a:r>
              <a:rPr lang="en-US" sz="2800" b="1" dirty="0" smtClean="0"/>
              <a:t> AD</a:t>
            </a:r>
            <a:endParaRPr lang="en-US" sz="2600" b="1" dirty="0" smtClean="0">
              <a:latin typeface="Segoe UI" pitchFamily="34" charset="0"/>
              <a:cs typeface="Segoe UI" pitchFamily="34" charset="0"/>
            </a:endParaRPr>
          </a:p>
        </p:txBody>
      </p:sp>
      <p:pic>
        <p:nvPicPr>
          <p:cNvPr id="5" name="Picture 4" descr="tool.png"/>
          <p:cNvPicPr>
            <a:picLocks noChangeAspect="1"/>
          </p:cNvPicPr>
          <p:nvPr/>
        </p:nvPicPr>
        <p:blipFill>
          <a:blip r:embed="rId2" cstate="print"/>
          <a:stretch>
            <a:fillRect/>
          </a:stretch>
        </p:blipFill>
        <p:spPr>
          <a:xfrm>
            <a:off x="4114800" y="1907800"/>
            <a:ext cx="4953000" cy="37310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168400" y="917995"/>
            <a:ext cx="7399867" cy="5787605"/>
            <a:chOff x="1676401" y="1125624"/>
            <a:chExt cx="4689972" cy="3598776"/>
          </a:xfrm>
        </p:grpSpPr>
        <p:pic>
          <p:nvPicPr>
            <p:cNvPr id="4" name="Picture 3" descr="dttn-016.jpg"/>
            <p:cNvPicPr>
              <a:picLocks noChangeAspect="1"/>
            </p:cNvPicPr>
            <p:nvPr/>
          </p:nvPicPr>
          <p:blipFill>
            <a:blip r:embed="rId2"/>
            <a:stretch>
              <a:fillRect/>
            </a:stretch>
          </p:blipFill>
          <p:spPr>
            <a:xfrm>
              <a:off x="1676401" y="1125624"/>
              <a:ext cx="4689972" cy="3598776"/>
            </a:xfrm>
            <a:prstGeom prst="rect">
              <a:avLst/>
            </a:prstGeom>
          </p:spPr>
        </p:pic>
        <p:cxnSp>
          <p:nvCxnSpPr>
            <p:cNvPr id="7" name="Straight Arrow Connector 6"/>
            <p:cNvCxnSpPr/>
            <p:nvPr/>
          </p:nvCxnSpPr>
          <p:spPr>
            <a:xfrm>
              <a:off x="1752600" y="1676400"/>
              <a:ext cx="1219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a:off x="1828800" y="2438400"/>
              <a:ext cx="1219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12" name="Content Placeholder 2"/>
          <p:cNvSpPr txBox="1">
            <a:spLocks/>
          </p:cNvSpPr>
          <p:nvPr/>
        </p:nvSpPr>
        <p:spPr>
          <a:xfrm>
            <a:off x="990600" y="152400"/>
            <a:ext cx="7543800" cy="457200"/>
          </a:xfrm>
          <a:prstGeom prst="rect">
            <a:avLst/>
          </a:prstGeom>
        </p:spPr>
        <p:txBody>
          <a:bodyPr vert="horz" lIns="91440" tIns="45720" rIns="91440" bIns="45720" rtlCol="0">
            <a:noAutofit/>
          </a:bodyPr>
          <a:lstStyle/>
          <a:p>
            <a:pPr lvl="0">
              <a:spcBef>
                <a:spcPct val="20000"/>
              </a:spcBef>
              <a:defRPr/>
            </a:pPr>
            <a:r>
              <a:rPr lang="en-US" sz="2400" b="1" dirty="0" err="1" smtClean="0">
                <a:latin typeface="Segoe UI" pitchFamily="34" charset="0"/>
                <a:ea typeface="Roboto" pitchFamily="2" charset="0"/>
                <a:cs typeface="Segoe UI" pitchFamily="34" charset="0"/>
              </a:rPr>
              <a:t>Bài</a:t>
            </a:r>
            <a:r>
              <a:rPr lang="en-US" sz="2400" b="1" dirty="0" smtClean="0">
                <a:latin typeface="Segoe UI" pitchFamily="34" charset="0"/>
                <a:ea typeface="Roboto" pitchFamily="2" charset="0"/>
                <a:cs typeface="Segoe UI" pitchFamily="34" charset="0"/>
              </a:rPr>
              <a:t> </a:t>
            </a:r>
            <a:r>
              <a:rPr lang="en-US" sz="2400" b="1" dirty="0" err="1" smtClean="0">
                <a:latin typeface="Segoe UI" pitchFamily="34" charset="0"/>
                <a:ea typeface="Roboto" pitchFamily="2" charset="0"/>
                <a:cs typeface="Segoe UI" pitchFamily="34" charset="0"/>
              </a:rPr>
              <a:t>tập</a:t>
            </a:r>
            <a:r>
              <a:rPr lang="en-US" sz="2400" b="1" dirty="0" smtClean="0">
                <a:latin typeface="Segoe UI" pitchFamily="34" charset="0"/>
                <a:ea typeface="Roboto" pitchFamily="2" charset="0"/>
                <a:cs typeface="Segoe UI" pitchFamily="34" charset="0"/>
              </a:rPr>
              <a:t> 1: </a:t>
            </a:r>
            <a:r>
              <a:rPr lang="en-US" sz="2400" b="1" dirty="0" err="1" smtClean="0">
                <a:latin typeface="Segoe UI" pitchFamily="34" charset="0"/>
                <a:ea typeface="Roboto" pitchFamily="2" charset="0"/>
                <a:cs typeface="Segoe UI" pitchFamily="34" charset="0"/>
              </a:rPr>
              <a:t>Tạo</a:t>
            </a:r>
            <a:r>
              <a:rPr lang="en-US" sz="2400" b="1" dirty="0" smtClean="0">
                <a:latin typeface="Segoe UI" pitchFamily="34" charset="0"/>
                <a:ea typeface="Roboto" pitchFamily="2" charset="0"/>
                <a:cs typeface="Segoe UI" pitchFamily="34" charset="0"/>
              </a:rPr>
              <a:t> </a:t>
            </a:r>
            <a:r>
              <a:rPr lang="en-US" sz="2400" b="1" dirty="0" err="1" smtClean="0">
                <a:latin typeface="Segoe UI" pitchFamily="34" charset="0"/>
                <a:ea typeface="Roboto" pitchFamily="2" charset="0"/>
                <a:cs typeface="Segoe UI" pitchFamily="34" charset="0"/>
              </a:rPr>
              <a:t>và</a:t>
            </a:r>
            <a:r>
              <a:rPr lang="en-US" sz="2400" b="1" dirty="0" smtClean="0">
                <a:latin typeface="Segoe UI" pitchFamily="34" charset="0"/>
                <a:ea typeface="Roboto" pitchFamily="2" charset="0"/>
                <a:cs typeface="Segoe UI" pitchFamily="34" charset="0"/>
              </a:rPr>
              <a:t> </a:t>
            </a:r>
            <a:r>
              <a:rPr lang="en-US" sz="2400" b="1" dirty="0" err="1" smtClean="0">
                <a:latin typeface="Segoe UI" pitchFamily="34" charset="0"/>
                <a:ea typeface="Roboto" pitchFamily="2" charset="0"/>
                <a:cs typeface="Segoe UI" pitchFamily="34" charset="0"/>
              </a:rPr>
              <a:t>quản</a:t>
            </a:r>
            <a:r>
              <a:rPr lang="en-US" sz="2400" b="1" dirty="0" smtClean="0">
                <a:latin typeface="Segoe UI" pitchFamily="34" charset="0"/>
                <a:ea typeface="Roboto" pitchFamily="2" charset="0"/>
                <a:cs typeface="Segoe UI" pitchFamily="34" charset="0"/>
              </a:rPr>
              <a:t> </a:t>
            </a:r>
            <a:r>
              <a:rPr lang="en-US" sz="2400" b="1" dirty="0" err="1" smtClean="0">
                <a:latin typeface="Segoe UI" pitchFamily="34" charset="0"/>
                <a:ea typeface="Roboto" pitchFamily="2" charset="0"/>
                <a:cs typeface="Segoe UI" pitchFamily="34" charset="0"/>
              </a:rPr>
              <a:t>lý</a:t>
            </a:r>
            <a:r>
              <a:rPr lang="en-US" sz="2400" b="1" dirty="0" smtClean="0">
                <a:latin typeface="Segoe UI" pitchFamily="34" charset="0"/>
                <a:ea typeface="Roboto" pitchFamily="2" charset="0"/>
                <a:cs typeface="Segoe UI" pitchFamily="34" charset="0"/>
              </a:rPr>
              <a:t> </a:t>
            </a:r>
            <a:r>
              <a:rPr lang="en-US" sz="2400" b="1" dirty="0" err="1" smtClean="0">
                <a:latin typeface="Segoe UI" pitchFamily="34" charset="0"/>
                <a:ea typeface="Roboto" pitchFamily="2" charset="0"/>
                <a:cs typeface="Segoe UI" pitchFamily="34" charset="0"/>
              </a:rPr>
              <a:t>các</a:t>
            </a:r>
            <a:r>
              <a:rPr lang="en-US" sz="2400" b="1" dirty="0" smtClean="0">
                <a:latin typeface="Segoe UI" pitchFamily="34" charset="0"/>
                <a:ea typeface="Roboto" pitchFamily="2" charset="0"/>
                <a:cs typeface="Segoe UI" pitchFamily="34" charset="0"/>
              </a:rPr>
              <a:t> </a:t>
            </a:r>
            <a:r>
              <a:rPr lang="en-US" sz="2400" b="1" dirty="0" err="1" smtClean="0">
                <a:latin typeface="Segoe UI" pitchFamily="34" charset="0"/>
                <a:ea typeface="Roboto" pitchFamily="2" charset="0"/>
                <a:cs typeface="Segoe UI" pitchFamily="34" charset="0"/>
              </a:rPr>
              <a:t>đối</a:t>
            </a:r>
            <a:r>
              <a:rPr lang="en-US" sz="2400" b="1" dirty="0" smtClean="0">
                <a:latin typeface="Segoe UI" pitchFamily="34" charset="0"/>
                <a:ea typeface="Roboto" pitchFamily="2" charset="0"/>
                <a:cs typeface="Segoe UI" pitchFamily="34" charset="0"/>
              </a:rPr>
              <a:t> </a:t>
            </a:r>
            <a:r>
              <a:rPr lang="en-US" sz="2400" b="1" dirty="0" err="1" smtClean="0">
                <a:latin typeface="Segoe UI" pitchFamily="34" charset="0"/>
                <a:ea typeface="Roboto" pitchFamily="2" charset="0"/>
                <a:cs typeface="Segoe UI" pitchFamily="34" charset="0"/>
              </a:rPr>
              <a:t>tượng</a:t>
            </a:r>
            <a:r>
              <a:rPr lang="en-US" sz="2400" b="1" dirty="0" smtClean="0">
                <a:latin typeface="Segoe UI" pitchFamily="34" charset="0"/>
                <a:ea typeface="Roboto" pitchFamily="2" charset="0"/>
                <a:cs typeface="Segoe UI" pitchFamily="34" charset="0"/>
              </a:rPr>
              <a:t> </a:t>
            </a:r>
            <a:r>
              <a:rPr lang="en-US" sz="2400" b="1" dirty="0" err="1" smtClean="0">
                <a:latin typeface="Segoe UI" pitchFamily="34" charset="0"/>
                <a:ea typeface="Roboto" pitchFamily="2" charset="0"/>
                <a:cs typeface="Segoe UI" pitchFamily="34" charset="0"/>
              </a:rPr>
              <a:t>trong</a:t>
            </a:r>
            <a:r>
              <a:rPr lang="en-US" sz="2400" b="1" dirty="0" smtClean="0">
                <a:latin typeface="Segoe UI" pitchFamily="34" charset="0"/>
                <a:ea typeface="Roboto" pitchFamily="2" charset="0"/>
                <a:cs typeface="Segoe UI" pitchFamily="34" charset="0"/>
              </a:rPr>
              <a:t> AD</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3119" y="5791200"/>
            <a:ext cx="7061201" cy="9022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9"/>
          <p:cNvGrpSpPr/>
          <p:nvPr/>
        </p:nvGrpSpPr>
        <p:grpSpPr>
          <a:xfrm>
            <a:off x="1783080" y="1082040"/>
            <a:ext cx="6130684" cy="4678680"/>
            <a:chOff x="1676401" y="1125624"/>
            <a:chExt cx="4689972" cy="3598776"/>
          </a:xfrm>
        </p:grpSpPr>
        <p:pic>
          <p:nvPicPr>
            <p:cNvPr id="4" name="Picture 3" descr="dttn-016.jpg"/>
            <p:cNvPicPr>
              <a:picLocks noChangeAspect="1"/>
            </p:cNvPicPr>
            <p:nvPr/>
          </p:nvPicPr>
          <p:blipFill>
            <a:blip r:embed="rId2"/>
            <a:stretch>
              <a:fillRect/>
            </a:stretch>
          </p:blipFill>
          <p:spPr>
            <a:xfrm>
              <a:off x="1676401" y="1125624"/>
              <a:ext cx="4689972" cy="3598776"/>
            </a:xfrm>
            <a:prstGeom prst="rect">
              <a:avLst/>
            </a:prstGeom>
          </p:spPr>
        </p:pic>
        <p:cxnSp>
          <p:nvCxnSpPr>
            <p:cNvPr id="7" name="Straight Arrow Connector 6"/>
            <p:cNvCxnSpPr/>
            <p:nvPr/>
          </p:nvCxnSpPr>
          <p:spPr>
            <a:xfrm>
              <a:off x="1752600" y="1676400"/>
              <a:ext cx="1219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a:off x="1828800" y="2438400"/>
              <a:ext cx="1219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12" name="Content Placeholder 2"/>
          <p:cNvSpPr txBox="1">
            <a:spLocks/>
          </p:cNvSpPr>
          <p:nvPr/>
        </p:nvSpPr>
        <p:spPr>
          <a:xfrm>
            <a:off x="1447800" y="152400"/>
            <a:ext cx="7315200" cy="914400"/>
          </a:xfrm>
          <a:prstGeom prst="rect">
            <a:avLst/>
          </a:prstGeom>
        </p:spPr>
        <p:txBody>
          <a:bodyPr vert="horz" lIns="91440" tIns="45720" rIns="91440" bIns="45720" rtlCol="0">
            <a:noAutofit/>
          </a:bodyPr>
          <a:lstStyle/>
          <a:p>
            <a:pPr lvl="0" algn="ctr">
              <a:spcBef>
                <a:spcPct val="20000"/>
              </a:spcBef>
              <a:defRPr/>
            </a:pPr>
            <a:r>
              <a:rPr lang="en-US" sz="2400" b="1" dirty="0" err="1" smtClean="0">
                <a:latin typeface="Segoe UI" pitchFamily="34" charset="0"/>
                <a:ea typeface="Roboto" pitchFamily="2" charset="0"/>
                <a:cs typeface="Segoe UI" pitchFamily="34" charset="0"/>
              </a:rPr>
              <a:t>Bài</a:t>
            </a:r>
            <a:r>
              <a:rPr lang="en-US" sz="2400" b="1" dirty="0" smtClean="0">
                <a:latin typeface="Segoe UI" pitchFamily="34" charset="0"/>
                <a:ea typeface="Roboto" pitchFamily="2" charset="0"/>
                <a:cs typeface="Segoe UI" pitchFamily="34" charset="0"/>
              </a:rPr>
              <a:t> </a:t>
            </a:r>
            <a:r>
              <a:rPr lang="en-US" sz="2400" b="1" dirty="0" err="1" smtClean="0">
                <a:latin typeface="Segoe UI" pitchFamily="34" charset="0"/>
                <a:ea typeface="Roboto" pitchFamily="2" charset="0"/>
                <a:cs typeface="Segoe UI" pitchFamily="34" charset="0"/>
              </a:rPr>
              <a:t>tập</a:t>
            </a:r>
            <a:r>
              <a:rPr lang="en-US" sz="2400" b="1" dirty="0" smtClean="0">
                <a:latin typeface="Segoe UI" pitchFamily="34" charset="0"/>
                <a:ea typeface="Roboto" pitchFamily="2" charset="0"/>
                <a:cs typeface="Segoe UI" pitchFamily="34" charset="0"/>
              </a:rPr>
              <a:t> 2: </a:t>
            </a:r>
            <a:r>
              <a:rPr lang="en-US" sz="2400" b="1" dirty="0" err="1" smtClean="0">
                <a:latin typeface="Segoe UI" pitchFamily="34" charset="0"/>
                <a:ea typeface="Roboto" pitchFamily="2" charset="0"/>
                <a:cs typeface="Segoe UI" pitchFamily="34" charset="0"/>
              </a:rPr>
              <a:t>Sử</a:t>
            </a:r>
            <a:r>
              <a:rPr lang="en-US" sz="2400" b="1" dirty="0" smtClean="0">
                <a:latin typeface="Segoe UI" pitchFamily="34" charset="0"/>
                <a:ea typeface="Roboto" pitchFamily="2" charset="0"/>
                <a:cs typeface="Segoe UI" pitchFamily="34" charset="0"/>
              </a:rPr>
              <a:t> </a:t>
            </a:r>
            <a:r>
              <a:rPr lang="en-US" sz="2400" b="1" dirty="0" err="1" smtClean="0">
                <a:latin typeface="Segoe UI" pitchFamily="34" charset="0"/>
                <a:ea typeface="Roboto" pitchFamily="2" charset="0"/>
                <a:cs typeface="Segoe UI" pitchFamily="34" charset="0"/>
              </a:rPr>
              <a:t>dụng</a:t>
            </a:r>
            <a:r>
              <a:rPr lang="en-US" sz="2400" b="1" dirty="0" smtClean="0">
                <a:latin typeface="Segoe UI" pitchFamily="34" charset="0"/>
                <a:ea typeface="Roboto" pitchFamily="2" charset="0"/>
                <a:cs typeface="Segoe UI" pitchFamily="34" charset="0"/>
              </a:rPr>
              <a:t> </a:t>
            </a:r>
            <a:r>
              <a:rPr lang="en-US" sz="2400" b="1" dirty="0" err="1" smtClean="0">
                <a:latin typeface="Segoe UI" pitchFamily="34" charset="0"/>
                <a:ea typeface="Roboto" pitchFamily="2" charset="0"/>
                <a:cs typeface="Segoe UI" pitchFamily="34" charset="0"/>
              </a:rPr>
              <a:t>các</a:t>
            </a:r>
            <a:r>
              <a:rPr lang="en-US" sz="2400" b="1" dirty="0" smtClean="0">
                <a:latin typeface="Segoe UI" pitchFamily="34" charset="0"/>
                <a:ea typeface="Roboto" pitchFamily="2" charset="0"/>
                <a:cs typeface="Segoe UI" pitchFamily="34" charset="0"/>
              </a:rPr>
              <a:t> </a:t>
            </a:r>
            <a:r>
              <a:rPr lang="en-US" sz="2400" b="1" dirty="0" err="1" smtClean="0">
                <a:latin typeface="Segoe UI" pitchFamily="34" charset="0"/>
                <a:ea typeface="Roboto" pitchFamily="2" charset="0"/>
                <a:cs typeface="Segoe UI" pitchFamily="34" charset="0"/>
              </a:rPr>
              <a:t>dòng</a:t>
            </a:r>
            <a:r>
              <a:rPr lang="en-US" sz="2400" b="1" dirty="0" smtClean="0">
                <a:latin typeface="Segoe UI" pitchFamily="34" charset="0"/>
                <a:ea typeface="Roboto" pitchFamily="2" charset="0"/>
                <a:cs typeface="Segoe UI" pitchFamily="34" charset="0"/>
              </a:rPr>
              <a:t> </a:t>
            </a:r>
            <a:r>
              <a:rPr lang="en-US" sz="2400" b="1" dirty="0" err="1" smtClean="0">
                <a:latin typeface="Segoe UI" pitchFamily="34" charset="0"/>
                <a:ea typeface="Roboto" pitchFamily="2" charset="0"/>
                <a:cs typeface="Segoe UI" pitchFamily="34" charset="0"/>
              </a:rPr>
              <a:t>lệnh</a:t>
            </a:r>
            <a:r>
              <a:rPr lang="en-US" sz="2400" b="1" dirty="0" smtClean="0">
                <a:latin typeface="Segoe UI" pitchFamily="34" charset="0"/>
                <a:ea typeface="Roboto" pitchFamily="2" charset="0"/>
                <a:cs typeface="Segoe UI" pitchFamily="34" charset="0"/>
              </a:rPr>
              <a:t> </a:t>
            </a:r>
            <a:r>
              <a:rPr lang="en-US" sz="2400" b="1" dirty="0" err="1" smtClean="0">
                <a:latin typeface="Segoe UI" pitchFamily="34" charset="0"/>
                <a:ea typeface="Roboto" pitchFamily="2" charset="0"/>
                <a:cs typeface="Segoe UI" pitchFamily="34" charset="0"/>
              </a:rPr>
              <a:t>Tạo</a:t>
            </a:r>
            <a:r>
              <a:rPr lang="en-US" sz="2400" b="1" dirty="0" smtClean="0">
                <a:latin typeface="Segoe UI" pitchFamily="34" charset="0"/>
                <a:ea typeface="Roboto" pitchFamily="2" charset="0"/>
                <a:cs typeface="Segoe UI" pitchFamily="34" charset="0"/>
              </a:rPr>
              <a:t> </a:t>
            </a:r>
            <a:r>
              <a:rPr lang="en-US" sz="2400" b="1" dirty="0" err="1" smtClean="0">
                <a:latin typeface="Segoe UI" pitchFamily="34" charset="0"/>
                <a:ea typeface="Roboto" pitchFamily="2" charset="0"/>
                <a:cs typeface="Segoe UI" pitchFamily="34" charset="0"/>
              </a:rPr>
              <a:t>và</a:t>
            </a:r>
            <a:r>
              <a:rPr lang="en-US" sz="2400" b="1" dirty="0" smtClean="0">
                <a:latin typeface="Segoe UI" pitchFamily="34" charset="0"/>
                <a:ea typeface="Roboto" pitchFamily="2" charset="0"/>
                <a:cs typeface="Segoe UI" pitchFamily="34" charset="0"/>
              </a:rPr>
              <a:t> </a:t>
            </a:r>
            <a:r>
              <a:rPr lang="en-US" sz="2400" b="1" dirty="0" err="1" smtClean="0">
                <a:latin typeface="Segoe UI" pitchFamily="34" charset="0"/>
                <a:ea typeface="Roboto" pitchFamily="2" charset="0"/>
                <a:cs typeface="Segoe UI" pitchFamily="34" charset="0"/>
              </a:rPr>
              <a:t>quản</a:t>
            </a:r>
            <a:r>
              <a:rPr lang="en-US" sz="2400" b="1" dirty="0" smtClean="0">
                <a:latin typeface="Segoe UI" pitchFamily="34" charset="0"/>
                <a:ea typeface="Roboto" pitchFamily="2" charset="0"/>
                <a:cs typeface="Segoe UI" pitchFamily="34" charset="0"/>
              </a:rPr>
              <a:t> </a:t>
            </a:r>
            <a:r>
              <a:rPr lang="en-US" sz="2400" b="1" dirty="0" err="1" smtClean="0">
                <a:latin typeface="Segoe UI" pitchFamily="34" charset="0"/>
                <a:ea typeface="Roboto" pitchFamily="2" charset="0"/>
                <a:cs typeface="Segoe UI" pitchFamily="34" charset="0"/>
              </a:rPr>
              <a:t>lý</a:t>
            </a:r>
            <a:r>
              <a:rPr lang="en-US" sz="2400" b="1" dirty="0" smtClean="0">
                <a:latin typeface="Segoe UI" pitchFamily="34" charset="0"/>
                <a:ea typeface="Roboto" pitchFamily="2" charset="0"/>
                <a:cs typeface="Segoe UI" pitchFamily="34" charset="0"/>
              </a:rPr>
              <a:t> </a:t>
            </a:r>
            <a:r>
              <a:rPr lang="en-US" sz="2400" b="1" dirty="0" err="1" smtClean="0">
                <a:latin typeface="Segoe UI" pitchFamily="34" charset="0"/>
                <a:ea typeface="Roboto" pitchFamily="2" charset="0"/>
                <a:cs typeface="Segoe UI" pitchFamily="34" charset="0"/>
              </a:rPr>
              <a:t>các</a:t>
            </a:r>
            <a:r>
              <a:rPr lang="en-US" sz="2400" b="1" dirty="0" smtClean="0">
                <a:latin typeface="Segoe UI" pitchFamily="34" charset="0"/>
                <a:ea typeface="Roboto" pitchFamily="2" charset="0"/>
                <a:cs typeface="Segoe UI" pitchFamily="34" charset="0"/>
              </a:rPr>
              <a:t> </a:t>
            </a:r>
            <a:r>
              <a:rPr lang="en-US" sz="2400" b="1" dirty="0" err="1" smtClean="0">
                <a:latin typeface="Segoe UI" pitchFamily="34" charset="0"/>
                <a:ea typeface="Roboto" pitchFamily="2" charset="0"/>
                <a:cs typeface="Segoe UI" pitchFamily="34" charset="0"/>
              </a:rPr>
              <a:t>đối</a:t>
            </a:r>
            <a:r>
              <a:rPr lang="en-US" sz="2400" b="1" dirty="0" smtClean="0">
                <a:latin typeface="Segoe UI" pitchFamily="34" charset="0"/>
                <a:ea typeface="Roboto" pitchFamily="2" charset="0"/>
                <a:cs typeface="Segoe UI" pitchFamily="34" charset="0"/>
              </a:rPr>
              <a:t> </a:t>
            </a:r>
            <a:r>
              <a:rPr lang="en-US" sz="2400" b="1" dirty="0" err="1" smtClean="0">
                <a:latin typeface="Segoe UI" pitchFamily="34" charset="0"/>
                <a:ea typeface="Roboto" pitchFamily="2" charset="0"/>
                <a:cs typeface="Segoe UI" pitchFamily="34" charset="0"/>
              </a:rPr>
              <a:t>tượng</a:t>
            </a:r>
            <a:r>
              <a:rPr lang="en-US" sz="2400" b="1" dirty="0" smtClean="0">
                <a:latin typeface="Segoe UI" pitchFamily="34" charset="0"/>
                <a:ea typeface="Roboto" pitchFamily="2" charset="0"/>
                <a:cs typeface="Segoe UI" pitchFamily="34" charset="0"/>
              </a:rPr>
              <a:t> </a:t>
            </a:r>
            <a:r>
              <a:rPr lang="en-US" sz="2400" b="1" dirty="0" err="1" smtClean="0">
                <a:latin typeface="Segoe UI" pitchFamily="34" charset="0"/>
                <a:ea typeface="Roboto" pitchFamily="2" charset="0"/>
                <a:cs typeface="Segoe UI" pitchFamily="34" charset="0"/>
              </a:rPr>
              <a:t>trong</a:t>
            </a:r>
            <a:r>
              <a:rPr lang="en-US" sz="2400" b="1" dirty="0" smtClean="0">
                <a:latin typeface="Segoe UI" pitchFamily="34" charset="0"/>
                <a:ea typeface="Roboto" pitchFamily="2" charset="0"/>
                <a:cs typeface="Segoe UI" pitchFamily="34" charset="0"/>
              </a:rPr>
              <a:t> AD</a:t>
            </a:r>
          </a:p>
        </p:txBody>
      </p:sp>
      <p:pic>
        <p:nvPicPr>
          <p:cNvPr id="8" name="Picture 7" descr="dsadd.png"/>
          <p:cNvPicPr>
            <a:picLocks noChangeAspect="1"/>
          </p:cNvPicPr>
          <p:nvPr/>
        </p:nvPicPr>
        <p:blipFill rotWithShape="1">
          <a:blip r:embed="rId3" cstate="print"/>
          <a:srcRect l="617" r="21457" b="80747"/>
          <a:stretch/>
        </p:blipFill>
        <p:spPr>
          <a:xfrm>
            <a:off x="1038225" y="5867400"/>
            <a:ext cx="6856095" cy="7620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sz="3200"/>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sz="3200"/>
          </a:p>
        </p:txBody>
      </p:sp>
      <p:pic>
        <p:nvPicPr>
          <p:cNvPr id="2050" name="Picture 2" descr="http://cdn.ttgtmedia.com/ITKE/uploads/blogs.dir/24/files/2012/09/questio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51292"/>
            <a:ext cx="9191269" cy="530670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cdn.ttgtmedia.com/ITKE/uploads/blogs.dir/24/files/2012/09/questions.jpg"/>
          <p:cNvPicPr>
            <a:picLocks noChangeAspect="1" noChangeArrowheads="1"/>
          </p:cNvPicPr>
          <p:nvPr/>
        </p:nvPicPr>
        <p:blipFill rotWithShape="1">
          <a:blip r:embed="rId3">
            <a:extLst>
              <a:ext uri="{28A0092B-C50C-407E-A947-70E740481C1C}">
                <a14:useLocalDpi xmlns:a14="http://schemas.microsoft.com/office/drawing/2010/main" val="0"/>
              </a:ext>
            </a:extLst>
          </a:blip>
          <a:srcRect b="92306"/>
          <a:stretch/>
        </p:blipFill>
        <p:spPr bwMode="auto">
          <a:xfrm>
            <a:off x="0" y="7937"/>
            <a:ext cx="9191269" cy="1978938"/>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4648200" y="1143000"/>
            <a:ext cx="3352800" cy="685800"/>
          </a:xfrm>
          <a:prstGeom prst="rect">
            <a:avLst/>
          </a:prstGeom>
        </p:spPr>
        <p:txBody>
          <a:bodyPr vert="horz" lIns="91440" tIns="45720" rIns="91440" bIns="45720" rtlCol="0">
            <a:noAutofit/>
          </a:bodyPr>
          <a:lstStyle/>
          <a:p>
            <a:pPr lvl="0">
              <a:spcBef>
                <a:spcPct val="20000"/>
              </a:spcBef>
            </a:pPr>
            <a:r>
              <a:rPr lang="en-US" sz="5400" b="1" err="1" smtClean="0">
                <a:solidFill>
                  <a:schemeClr val="bg1"/>
                </a:solidFill>
                <a:latin typeface="Segoe UI" pitchFamily="34" charset="0"/>
                <a:ea typeface="Roboto"/>
                <a:cs typeface="Segoe UI" pitchFamily="34" charset="0"/>
              </a:rPr>
              <a:t>Hỏi</a:t>
            </a:r>
            <a:r>
              <a:rPr lang="en-US" sz="5400" b="1" smtClean="0">
                <a:solidFill>
                  <a:schemeClr val="bg1"/>
                </a:solidFill>
                <a:latin typeface="Segoe UI" pitchFamily="34" charset="0"/>
                <a:ea typeface="Roboto"/>
                <a:cs typeface="Segoe UI" pitchFamily="34" charset="0"/>
              </a:rPr>
              <a:t> Đáp</a:t>
            </a:r>
            <a:endParaRPr lang="en-US" sz="5400" b="1" dirty="0" smtClean="0">
              <a:solidFill>
                <a:schemeClr val="bg1"/>
              </a:solidFill>
              <a:ea typeface="Roboto"/>
              <a:cs typeface="Roboto"/>
            </a:endParaRPr>
          </a:p>
        </p:txBody>
      </p:sp>
    </p:spTree>
    <p:extLst>
      <p:ext uri="{BB962C8B-B14F-4D97-AF65-F5344CB8AC3E}">
        <p14:creationId xmlns:p14="http://schemas.microsoft.com/office/powerpoint/2010/main" val="4576229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2590800" y="-1371600"/>
            <a:ext cx="3840480" cy="3619500"/>
          </a:xfrm>
          <a:prstGeom prst="rect">
            <a:avLst/>
          </a:prstGeom>
        </p:spPr>
        <p:txBody>
          <a:bodyPr vert="horz" lIns="91440" tIns="45720" rIns="91440" bIns="45720" rtlCol="0">
            <a:noAutofit/>
          </a:bodyPr>
          <a:lstStyle/>
          <a:p>
            <a:pPr lvl="0" algn="ctr">
              <a:defRPr/>
            </a:pPr>
            <a:r>
              <a:rPr lang="en-US" sz="59500" b="1" smtClean="0">
                <a:solidFill>
                  <a:schemeClr val="tx2"/>
                </a:solidFill>
                <a:latin typeface="Times New Roman" pitchFamily="18" charset="0"/>
                <a:ea typeface="Segoe UI" pitchFamily="34" charset="0"/>
                <a:cs typeface="Times New Roman" pitchFamily="18" charset="0"/>
              </a:rPr>
              <a:t>!</a:t>
            </a:r>
            <a:endParaRPr lang="en-US" sz="59500" b="1" dirty="0" smtClean="0">
              <a:solidFill>
                <a:schemeClr val="tx2"/>
              </a:solidFill>
              <a:latin typeface="Times New Roman" pitchFamily="18" charset="0"/>
              <a:ea typeface="Segoe UI" pitchFamily="34" charset="0"/>
              <a:cs typeface="Times New Roman" pitchFamily="18" charset="0"/>
            </a:endParaRPr>
          </a:p>
        </p:txBody>
      </p:sp>
      <p:sp>
        <p:nvSpPr>
          <p:cNvPr id="13" name="Content Placeholder 2"/>
          <p:cNvSpPr txBox="1">
            <a:spLocks/>
          </p:cNvSpPr>
          <p:nvPr/>
        </p:nvSpPr>
        <p:spPr>
          <a:xfrm>
            <a:off x="2703396" y="5105400"/>
            <a:ext cx="3657600" cy="762000"/>
          </a:xfrm>
          <a:prstGeom prst="rect">
            <a:avLst/>
          </a:prstGeom>
        </p:spPr>
        <p:txBody>
          <a:bodyPr vert="horz" lIns="91440" tIns="45720" rIns="91440" bIns="45720" rtlCol="0">
            <a:noAutofit/>
          </a:bodyPr>
          <a:lstStyle/>
          <a:p>
            <a:pPr algn="ctr">
              <a:spcBef>
                <a:spcPct val="20000"/>
              </a:spcBef>
            </a:pPr>
            <a:r>
              <a:rPr lang="en-US" sz="4000" smtClean="0">
                <a:latin typeface="Segoe UI" pitchFamily="34" charset="0"/>
                <a:ea typeface="Roboto" pitchFamily="2" charset="0"/>
                <a:cs typeface="Segoe UI" pitchFamily="34" charset="0"/>
              </a:rPr>
              <a:t>Kết thúc </a:t>
            </a:r>
            <a:r>
              <a:rPr lang="en-US" sz="4000" dirty="0" err="1" smtClean="0">
                <a:latin typeface="Segoe UI" pitchFamily="34" charset="0"/>
                <a:ea typeface="Roboto" pitchFamily="2" charset="0"/>
                <a:cs typeface="Segoe UI" pitchFamily="34" charset="0"/>
              </a:rPr>
              <a:t>lớp</a:t>
            </a:r>
            <a:endParaRPr lang="en-US" sz="4000" dirty="0">
              <a:latin typeface="Segoe UI" pitchFamily="34" charset="0"/>
              <a:ea typeface="Roboto" pitchFamily="2" charset="0"/>
              <a:cs typeface="Segoe UI" pitchFamily="34" charset="0"/>
            </a:endParaRPr>
          </a:p>
        </p:txBody>
      </p:sp>
    </p:spTree>
    <p:extLst>
      <p:ext uri="{BB962C8B-B14F-4D97-AF65-F5344CB8AC3E}">
        <p14:creationId xmlns:p14="http://schemas.microsoft.com/office/powerpoint/2010/main" val="30901521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Arrow 1"/>
          <p:cNvSpPr/>
          <p:nvPr/>
        </p:nvSpPr>
        <p:spPr>
          <a:xfrm>
            <a:off x="0" y="3853740"/>
            <a:ext cx="8763000" cy="224226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http://themyndset.com/wp-content/uploads/2012/04/time-running-clock-Fotolia_11803550_Subscription_XL.jpg"/>
          <p:cNvPicPr>
            <a:picLocks noChangeAspect="1" noChangeArrowheads="1"/>
          </p:cNvPicPr>
          <p:nvPr/>
        </p:nvPicPr>
        <p:blipFill rotWithShape="1">
          <a:blip r:embed="rId3" cstate="screen">
            <a:extLst>
              <a:ext uri="{BEBA8EAE-BF5A-486C-A8C5-ECC9F3942E4B}">
                <a14:imgProps xmlns:a14="http://schemas.microsoft.com/office/drawing/2010/main">
                  <a14:imgLayer r:embed="rId4">
                    <a14:imgEffect>
                      <a14:backgroundRemoval t="6294" b="100000" l="0" r="100000"/>
                    </a14:imgEffect>
                  </a14:imgLayer>
                </a14:imgProps>
              </a:ext>
              <a:ext uri="{28A0092B-C50C-407E-A947-70E740481C1C}">
                <a14:useLocalDpi xmlns:a14="http://schemas.microsoft.com/office/drawing/2010/main"/>
              </a:ext>
            </a:extLst>
          </a:blip>
          <a:srcRect/>
          <a:stretch/>
        </p:blipFill>
        <p:spPr bwMode="auto">
          <a:xfrm>
            <a:off x="304800" y="716280"/>
            <a:ext cx="2274867" cy="4154424"/>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3"/>
          <p:cNvSpPr>
            <a:spLocks noGrp="1"/>
          </p:cNvSpPr>
          <p:nvPr>
            <p:ph idx="4294967295"/>
          </p:nvPr>
        </p:nvSpPr>
        <p:spPr>
          <a:xfrm>
            <a:off x="2777063" y="4698999"/>
            <a:ext cx="2969660" cy="609600"/>
          </a:xfrm>
          <a:prstGeom prst="rect">
            <a:avLst/>
          </a:prstGeom>
        </p:spPr>
        <p:txBody>
          <a:bodyPr>
            <a:noAutofit/>
          </a:bodyPr>
          <a:lstStyle/>
          <a:p>
            <a:pPr marL="0" indent="0" algn="ctr">
              <a:buNone/>
            </a:pPr>
            <a:r>
              <a:rPr lang="en-US" sz="3600" b="1" smtClean="0">
                <a:solidFill>
                  <a:schemeClr val="bg1"/>
                </a:solidFill>
              </a:rPr>
              <a:t>ĐIỂM DANH</a:t>
            </a:r>
            <a:endParaRPr lang="en-US" sz="3600" b="1" dirty="0">
              <a:solidFill>
                <a:schemeClr val="bg1"/>
              </a:solidFill>
            </a:endParaRPr>
          </a:p>
        </p:txBody>
      </p:sp>
      <p:pic>
        <p:nvPicPr>
          <p:cNvPr id="2050" name="Picture 2" descr="http://newperspectivesradioshow.files.wordpress.com/2011/03/clock.jp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505200" y="304800"/>
            <a:ext cx="1752600" cy="1742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3356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95400" y="0"/>
            <a:ext cx="78486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019800"/>
            <a:ext cx="91440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3"/>
          <p:cNvSpPr>
            <a:spLocks noGrp="1"/>
          </p:cNvSpPr>
          <p:nvPr>
            <p:ph idx="4294967295"/>
          </p:nvPr>
        </p:nvSpPr>
        <p:spPr>
          <a:xfrm>
            <a:off x="3810000" y="2819400"/>
            <a:ext cx="4191000" cy="609600"/>
          </a:xfrm>
          <a:prstGeom prst="rect">
            <a:avLst/>
          </a:prstGeom>
        </p:spPr>
        <p:txBody>
          <a:bodyPr>
            <a:noAutofit/>
          </a:bodyPr>
          <a:lstStyle/>
          <a:p>
            <a:pPr marL="0" indent="0">
              <a:buNone/>
            </a:pPr>
            <a:r>
              <a:rPr lang="en-US" sz="6600" b="1" smtClean="0"/>
              <a:t>Ôn </a:t>
            </a:r>
            <a:r>
              <a:rPr lang="en-US" sz="6600" b="1" err="1" smtClean="0"/>
              <a:t>lại</a:t>
            </a:r>
            <a:r>
              <a:rPr lang="en-US" sz="6600" b="1" smtClean="0"/>
              <a:t> </a:t>
            </a:r>
            <a:r>
              <a:rPr lang="en-US" smtClean="0"/>
              <a:t/>
            </a:r>
            <a:br>
              <a:rPr lang="en-US" smtClean="0"/>
            </a:br>
            <a:r>
              <a:rPr lang="en-US" smtClean="0"/>
              <a:t>nội </a:t>
            </a:r>
            <a:r>
              <a:rPr lang="en-US" dirty="0" smtClean="0"/>
              <a:t>dung </a:t>
            </a:r>
            <a:r>
              <a:rPr lang="en-US" dirty="0" err="1" smtClean="0"/>
              <a:t>bài</a:t>
            </a:r>
            <a:r>
              <a:rPr lang="en-US" dirty="0" smtClean="0"/>
              <a:t> online</a:t>
            </a:r>
            <a:endParaRPr lang="en-US" dirty="0"/>
          </a:p>
        </p:txBody>
      </p:sp>
      <p:pic>
        <p:nvPicPr>
          <p:cNvPr id="9218" name="Picture 2" descr="D:\Compressed\PSD Collection 2011\XS-029 .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762000" y="522817"/>
            <a:ext cx="2522220" cy="5768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1915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903950" y="914400"/>
            <a:ext cx="5163850" cy="4495800"/>
            <a:chOff x="3657600" y="609600"/>
            <a:chExt cx="5163850" cy="4495800"/>
          </a:xfrm>
        </p:grpSpPr>
        <p:pic>
          <p:nvPicPr>
            <p:cNvPr id="5" name="Picture 4" descr="dttn-016.jpg"/>
            <p:cNvPicPr>
              <a:picLocks noChangeAspect="1"/>
            </p:cNvPicPr>
            <p:nvPr/>
          </p:nvPicPr>
          <p:blipFill>
            <a:blip r:embed="rId3"/>
            <a:stretch>
              <a:fillRect/>
            </a:stretch>
          </p:blipFill>
          <p:spPr>
            <a:xfrm>
              <a:off x="3657600" y="1143000"/>
              <a:ext cx="5163850" cy="3962400"/>
            </a:xfrm>
            <a:prstGeom prst="rect">
              <a:avLst/>
            </a:prstGeom>
          </p:spPr>
        </p:pic>
        <p:cxnSp>
          <p:nvCxnSpPr>
            <p:cNvPr id="6" name="Straight Arrow Connector 5"/>
            <p:cNvCxnSpPr/>
            <p:nvPr/>
          </p:nvCxnSpPr>
          <p:spPr>
            <a:xfrm>
              <a:off x="3810000" y="1065212"/>
              <a:ext cx="1524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3886200" y="2590800"/>
              <a:ext cx="1524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810000" y="609600"/>
              <a:ext cx="1752600" cy="461665"/>
            </a:xfrm>
            <a:prstGeom prst="rect">
              <a:avLst/>
            </a:prstGeom>
            <a:noFill/>
          </p:spPr>
          <p:txBody>
            <a:bodyPr wrap="square" rtlCol="0">
              <a:spAutoFit/>
            </a:bodyPr>
            <a:lstStyle/>
            <a:p>
              <a:r>
                <a:rPr lang="en-US" sz="2400" dirty="0" smtClean="0"/>
                <a:t>Member of </a:t>
              </a:r>
              <a:endParaRPr lang="en-US" sz="2400" dirty="0"/>
            </a:p>
          </p:txBody>
        </p:sp>
        <p:sp>
          <p:nvSpPr>
            <p:cNvPr id="9" name="TextBox 8"/>
            <p:cNvSpPr txBox="1"/>
            <p:nvPr/>
          </p:nvSpPr>
          <p:spPr>
            <a:xfrm>
              <a:off x="3733800" y="2133600"/>
              <a:ext cx="1752600" cy="461665"/>
            </a:xfrm>
            <a:prstGeom prst="rect">
              <a:avLst/>
            </a:prstGeom>
            <a:noFill/>
          </p:spPr>
          <p:txBody>
            <a:bodyPr wrap="square" rtlCol="0">
              <a:spAutoFit/>
            </a:bodyPr>
            <a:lstStyle/>
            <a:p>
              <a:r>
                <a:rPr lang="en-US" sz="2400" dirty="0" smtClean="0"/>
                <a:t>Member of </a:t>
              </a:r>
              <a:endParaRPr lang="en-US" sz="2400" dirty="0"/>
            </a:p>
          </p:txBody>
        </p:sp>
      </p:grpSp>
      <p:sp>
        <p:nvSpPr>
          <p:cNvPr id="10" name="Content Placeholder 3"/>
          <p:cNvSpPr>
            <a:spLocks noGrp="1"/>
          </p:cNvSpPr>
          <p:nvPr>
            <p:ph idx="4294967295"/>
          </p:nvPr>
        </p:nvSpPr>
        <p:spPr>
          <a:xfrm>
            <a:off x="0" y="1447800"/>
            <a:ext cx="3657600" cy="3810000"/>
          </a:xfrm>
          <a:prstGeom prst="rect">
            <a:avLst/>
          </a:prstGeom>
        </p:spPr>
        <p:txBody>
          <a:bodyPr>
            <a:normAutofit/>
          </a:bodyPr>
          <a:lstStyle/>
          <a:p>
            <a:pPr marL="173038" indent="-173038">
              <a:buFont typeface="Wingdings" pitchFamily="2" charset="2"/>
              <a:buChar char="§"/>
            </a:pPr>
            <a:r>
              <a:rPr lang="en-US" sz="2400" dirty="0" err="1" smtClean="0">
                <a:solidFill>
                  <a:srgbClr val="000000"/>
                </a:solidFill>
              </a:rPr>
              <a:t>Ủy</a:t>
            </a:r>
            <a:r>
              <a:rPr lang="en-US" sz="2400" dirty="0" smtClean="0">
                <a:solidFill>
                  <a:srgbClr val="000000"/>
                </a:solidFill>
              </a:rPr>
              <a:t> </a:t>
            </a:r>
            <a:r>
              <a:rPr lang="en-US" sz="2400" dirty="0" err="1" smtClean="0">
                <a:solidFill>
                  <a:srgbClr val="000000"/>
                </a:solidFill>
              </a:rPr>
              <a:t>quyền</a:t>
            </a:r>
            <a:r>
              <a:rPr lang="en-US" sz="2400" dirty="0" smtClean="0">
                <a:solidFill>
                  <a:srgbClr val="000000"/>
                </a:solidFill>
              </a:rPr>
              <a:t> </a:t>
            </a:r>
            <a:r>
              <a:rPr lang="en-US" sz="2400" dirty="0" err="1" smtClean="0">
                <a:solidFill>
                  <a:srgbClr val="000000"/>
                </a:solidFill>
              </a:rPr>
              <a:t>cho</a:t>
            </a:r>
            <a:r>
              <a:rPr lang="en-US" sz="2400" dirty="0" smtClean="0">
                <a:solidFill>
                  <a:srgbClr val="000000"/>
                </a:solidFill>
              </a:rPr>
              <a:t> </a:t>
            </a:r>
            <a:r>
              <a:rPr lang="en-US" sz="2400" dirty="0" err="1" smtClean="0">
                <a:solidFill>
                  <a:srgbClr val="000000"/>
                </a:solidFill>
              </a:rPr>
              <a:t>HoaNM</a:t>
            </a:r>
            <a:r>
              <a:rPr lang="en-US" sz="2400" dirty="0" smtClean="0">
                <a:solidFill>
                  <a:srgbClr val="000000"/>
                </a:solidFill>
              </a:rPr>
              <a:t> </a:t>
            </a:r>
            <a:r>
              <a:rPr lang="en-US" sz="2400" dirty="0" err="1" smtClean="0">
                <a:solidFill>
                  <a:srgbClr val="000000"/>
                </a:solidFill>
              </a:rPr>
              <a:t>có</a:t>
            </a:r>
            <a:r>
              <a:rPr lang="en-US" sz="2400" dirty="0" smtClean="0">
                <a:solidFill>
                  <a:srgbClr val="000000"/>
                </a:solidFill>
              </a:rPr>
              <a:t> </a:t>
            </a:r>
            <a:r>
              <a:rPr lang="en-US" sz="2400" dirty="0" err="1" smtClean="0">
                <a:solidFill>
                  <a:srgbClr val="000000"/>
                </a:solidFill>
              </a:rPr>
              <a:t>quyền</a:t>
            </a:r>
            <a:r>
              <a:rPr lang="en-US" sz="2400" dirty="0" smtClean="0">
                <a:solidFill>
                  <a:srgbClr val="000000"/>
                </a:solidFill>
              </a:rPr>
              <a:t> </a:t>
            </a:r>
            <a:r>
              <a:rPr lang="en-US" sz="2400" dirty="0" err="1" smtClean="0">
                <a:solidFill>
                  <a:srgbClr val="000000"/>
                </a:solidFill>
              </a:rPr>
              <a:t>tạo</a:t>
            </a:r>
            <a:r>
              <a:rPr lang="en-US" sz="2400" dirty="0" smtClean="0">
                <a:solidFill>
                  <a:srgbClr val="000000"/>
                </a:solidFill>
              </a:rPr>
              <a:t>, </a:t>
            </a:r>
            <a:r>
              <a:rPr lang="en-US" sz="2400" dirty="0" err="1" smtClean="0">
                <a:solidFill>
                  <a:srgbClr val="000000"/>
                </a:solidFill>
              </a:rPr>
              <a:t>xóa</a:t>
            </a:r>
            <a:r>
              <a:rPr lang="en-US" sz="2400" dirty="0" smtClean="0">
                <a:solidFill>
                  <a:srgbClr val="000000"/>
                </a:solidFill>
              </a:rPr>
              <a:t> </a:t>
            </a:r>
            <a:r>
              <a:rPr lang="en-US" sz="2400" dirty="0" err="1" smtClean="0">
                <a:solidFill>
                  <a:srgbClr val="000000"/>
                </a:solidFill>
              </a:rPr>
              <a:t>và</a:t>
            </a:r>
            <a:r>
              <a:rPr lang="en-US" sz="2400" dirty="0" smtClean="0">
                <a:solidFill>
                  <a:srgbClr val="000000"/>
                </a:solidFill>
              </a:rPr>
              <a:t> </a:t>
            </a:r>
            <a:r>
              <a:rPr lang="en-US" sz="2400" dirty="0" err="1" smtClean="0">
                <a:solidFill>
                  <a:srgbClr val="000000"/>
                </a:solidFill>
              </a:rPr>
              <a:t>quản</a:t>
            </a:r>
            <a:r>
              <a:rPr lang="en-US" sz="2400" dirty="0" smtClean="0">
                <a:solidFill>
                  <a:srgbClr val="000000"/>
                </a:solidFill>
              </a:rPr>
              <a:t> </a:t>
            </a:r>
            <a:r>
              <a:rPr lang="en-US" sz="2400" dirty="0" err="1" smtClean="0">
                <a:solidFill>
                  <a:srgbClr val="000000"/>
                </a:solidFill>
              </a:rPr>
              <a:t>lý</a:t>
            </a:r>
            <a:r>
              <a:rPr lang="en-US" sz="2400" dirty="0" smtClean="0">
                <a:solidFill>
                  <a:srgbClr val="000000"/>
                </a:solidFill>
              </a:rPr>
              <a:t> </a:t>
            </a:r>
            <a:r>
              <a:rPr lang="en-US" sz="2400" dirty="0" err="1" smtClean="0">
                <a:solidFill>
                  <a:srgbClr val="000000"/>
                </a:solidFill>
              </a:rPr>
              <a:t>nhóm</a:t>
            </a:r>
            <a:r>
              <a:rPr lang="en-US" sz="2400" dirty="0" smtClean="0">
                <a:solidFill>
                  <a:srgbClr val="000000"/>
                </a:solidFill>
              </a:rPr>
              <a:t> </a:t>
            </a:r>
            <a:r>
              <a:rPr lang="en-US" sz="2400" dirty="0" err="1" smtClean="0">
                <a:solidFill>
                  <a:srgbClr val="000000"/>
                </a:solidFill>
              </a:rPr>
              <a:t>trong</a:t>
            </a:r>
            <a:r>
              <a:rPr lang="en-US" sz="2400" dirty="0" smtClean="0">
                <a:solidFill>
                  <a:srgbClr val="000000"/>
                </a:solidFill>
              </a:rPr>
              <a:t> </a:t>
            </a:r>
            <a:r>
              <a:rPr lang="en-US" sz="2400" smtClean="0">
                <a:solidFill>
                  <a:srgbClr val="000000"/>
                </a:solidFill>
              </a:rPr>
              <a:t>OU TiengAnh</a:t>
            </a:r>
            <a:endParaRPr lang="en-US" sz="2400" dirty="0" smtClean="0">
              <a:solidFill>
                <a:srgbClr val="000000"/>
              </a:solidFill>
            </a:endParaRPr>
          </a:p>
          <a:p>
            <a:pPr marL="173038" lvl="0" indent="-173038">
              <a:buFont typeface="Wingdings" pitchFamily="2" charset="2"/>
              <a:buChar char="§"/>
            </a:pPr>
            <a:r>
              <a:rPr lang="en-US" sz="2400" dirty="0" err="1" smtClean="0">
                <a:solidFill>
                  <a:srgbClr val="000000"/>
                </a:solidFill>
              </a:rPr>
              <a:t>Ủy</a:t>
            </a:r>
            <a:r>
              <a:rPr lang="en-US" sz="2400" dirty="0" smtClean="0">
                <a:solidFill>
                  <a:srgbClr val="000000"/>
                </a:solidFill>
              </a:rPr>
              <a:t> </a:t>
            </a:r>
            <a:r>
              <a:rPr lang="en-US" sz="2400" dirty="0" err="1" smtClean="0">
                <a:solidFill>
                  <a:srgbClr val="000000"/>
                </a:solidFill>
              </a:rPr>
              <a:t>quyền</a:t>
            </a:r>
            <a:r>
              <a:rPr lang="en-US" sz="2400" dirty="0" smtClean="0">
                <a:solidFill>
                  <a:srgbClr val="000000"/>
                </a:solidFill>
              </a:rPr>
              <a:t> </a:t>
            </a:r>
            <a:r>
              <a:rPr lang="en-US" sz="2400" dirty="0" err="1" smtClean="0">
                <a:solidFill>
                  <a:srgbClr val="000000"/>
                </a:solidFill>
              </a:rPr>
              <a:t>cho</a:t>
            </a:r>
            <a:r>
              <a:rPr lang="en-US" sz="2400" dirty="0" smtClean="0">
                <a:solidFill>
                  <a:srgbClr val="000000"/>
                </a:solidFill>
              </a:rPr>
              <a:t> </a:t>
            </a:r>
            <a:r>
              <a:rPr lang="en-US" sz="2400" dirty="0" err="1" smtClean="0">
                <a:solidFill>
                  <a:srgbClr val="000000"/>
                </a:solidFill>
              </a:rPr>
              <a:t>DungNV</a:t>
            </a:r>
            <a:r>
              <a:rPr lang="en-US" sz="2400" dirty="0" smtClean="0">
                <a:solidFill>
                  <a:srgbClr val="000000"/>
                </a:solidFill>
              </a:rPr>
              <a:t> </a:t>
            </a:r>
            <a:r>
              <a:rPr lang="en-US" sz="2400" dirty="0" err="1" smtClean="0">
                <a:solidFill>
                  <a:srgbClr val="000000"/>
                </a:solidFill>
              </a:rPr>
              <a:t>có</a:t>
            </a:r>
            <a:r>
              <a:rPr lang="en-US" sz="2400" dirty="0" smtClean="0">
                <a:solidFill>
                  <a:srgbClr val="000000"/>
                </a:solidFill>
              </a:rPr>
              <a:t> </a:t>
            </a:r>
            <a:r>
              <a:rPr lang="en-US" sz="2400" dirty="0" err="1" smtClean="0">
                <a:solidFill>
                  <a:srgbClr val="000000"/>
                </a:solidFill>
              </a:rPr>
              <a:t>quyền</a:t>
            </a:r>
            <a:r>
              <a:rPr lang="en-US" sz="2400" dirty="0" smtClean="0">
                <a:solidFill>
                  <a:srgbClr val="000000"/>
                </a:solidFill>
              </a:rPr>
              <a:t> Reset </a:t>
            </a:r>
            <a:r>
              <a:rPr lang="en-US" sz="2400" dirty="0" err="1" smtClean="0">
                <a:solidFill>
                  <a:srgbClr val="000000"/>
                </a:solidFill>
              </a:rPr>
              <a:t>mật</a:t>
            </a:r>
            <a:r>
              <a:rPr lang="en-US" sz="2400" dirty="0" smtClean="0">
                <a:solidFill>
                  <a:srgbClr val="000000"/>
                </a:solidFill>
              </a:rPr>
              <a:t> </a:t>
            </a:r>
            <a:r>
              <a:rPr lang="en-US" sz="2400" dirty="0" err="1" smtClean="0">
                <a:solidFill>
                  <a:srgbClr val="000000"/>
                </a:solidFill>
              </a:rPr>
              <a:t>khẩu</a:t>
            </a:r>
            <a:r>
              <a:rPr lang="en-US" sz="2400" dirty="0" smtClean="0">
                <a:solidFill>
                  <a:srgbClr val="000000"/>
                </a:solidFill>
              </a:rPr>
              <a:t> </a:t>
            </a:r>
            <a:r>
              <a:rPr lang="en-US" sz="2400" dirty="0" err="1" smtClean="0">
                <a:solidFill>
                  <a:srgbClr val="000000"/>
                </a:solidFill>
              </a:rPr>
              <a:t>của</a:t>
            </a:r>
            <a:r>
              <a:rPr lang="en-US" sz="2400" dirty="0" smtClean="0">
                <a:solidFill>
                  <a:srgbClr val="000000"/>
                </a:solidFill>
              </a:rPr>
              <a:t> </a:t>
            </a:r>
            <a:r>
              <a:rPr lang="en-US" sz="2400" dirty="0" err="1" smtClean="0">
                <a:solidFill>
                  <a:srgbClr val="000000"/>
                </a:solidFill>
              </a:rPr>
              <a:t>các</a:t>
            </a:r>
            <a:r>
              <a:rPr lang="en-US" sz="2400" dirty="0" smtClean="0">
                <a:solidFill>
                  <a:srgbClr val="000000"/>
                </a:solidFill>
              </a:rPr>
              <a:t> User </a:t>
            </a:r>
            <a:r>
              <a:rPr lang="en-US" sz="2400" dirty="0" err="1" smtClean="0">
                <a:solidFill>
                  <a:srgbClr val="000000"/>
                </a:solidFill>
              </a:rPr>
              <a:t>thuộc</a:t>
            </a:r>
            <a:r>
              <a:rPr lang="en-US" sz="2400" dirty="0" smtClean="0">
                <a:solidFill>
                  <a:srgbClr val="000000"/>
                </a:solidFill>
              </a:rPr>
              <a:t> </a:t>
            </a:r>
            <a:r>
              <a:rPr lang="en-US" sz="2400" smtClean="0">
                <a:solidFill>
                  <a:srgbClr val="000000"/>
                </a:solidFill>
              </a:rPr>
              <a:t>OU BMCNTT</a:t>
            </a:r>
            <a:endParaRPr lang="en-US" sz="2400" dirty="0" smtClean="0">
              <a:solidFill>
                <a:srgbClr val="000000"/>
              </a:solidFill>
            </a:endParaRPr>
          </a:p>
        </p:txBody>
      </p:sp>
      <p:sp>
        <p:nvSpPr>
          <p:cNvPr id="11" name="Rectangle 10"/>
          <p:cNvSpPr/>
          <p:nvPr/>
        </p:nvSpPr>
        <p:spPr>
          <a:xfrm>
            <a:off x="0" y="914400"/>
            <a:ext cx="3886200" cy="492443"/>
          </a:xfrm>
          <a:prstGeom prst="rect">
            <a:avLst/>
          </a:prstGeom>
        </p:spPr>
        <p:txBody>
          <a:bodyPr wrap="square">
            <a:spAutoFit/>
          </a:bodyPr>
          <a:lstStyle/>
          <a:p>
            <a:r>
              <a:rPr lang="en-US" sz="2600" b="1" dirty="0" smtClean="0">
                <a:solidFill>
                  <a:srgbClr val="000000"/>
                </a:solidFill>
                <a:latin typeface="Segoe UI" pitchFamily="34" charset="0"/>
                <a:ea typeface="Segoe UI" pitchFamily="34" charset="0"/>
                <a:cs typeface="Segoe UI" pitchFamily="34" charset="0"/>
              </a:rPr>
              <a:t>  </a:t>
            </a:r>
            <a:r>
              <a:rPr lang="en-US" sz="2600" b="1" dirty="0" err="1" smtClean="0">
                <a:solidFill>
                  <a:srgbClr val="000000"/>
                </a:solidFill>
                <a:latin typeface="Segoe UI" pitchFamily="34" charset="0"/>
                <a:ea typeface="Segoe UI" pitchFamily="34" charset="0"/>
                <a:cs typeface="Segoe UI" pitchFamily="34" charset="0"/>
              </a:rPr>
              <a:t>Ủy</a:t>
            </a:r>
            <a:r>
              <a:rPr lang="en-US" sz="2600" b="1" dirty="0" smtClean="0">
                <a:solidFill>
                  <a:srgbClr val="000000"/>
                </a:solidFill>
                <a:latin typeface="Segoe UI" pitchFamily="34" charset="0"/>
                <a:ea typeface="Segoe UI" pitchFamily="34" charset="0"/>
                <a:cs typeface="Segoe UI" pitchFamily="34" charset="0"/>
              </a:rPr>
              <a:t> </a:t>
            </a:r>
            <a:r>
              <a:rPr lang="en-US" sz="2600" b="1" dirty="0" err="1" smtClean="0">
                <a:solidFill>
                  <a:srgbClr val="000000"/>
                </a:solidFill>
                <a:latin typeface="Segoe UI" pitchFamily="34" charset="0"/>
                <a:ea typeface="Segoe UI" pitchFamily="34" charset="0"/>
                <a:cs typeface="Segoe UI" pitchFamily="34" charset="0"/>
              </a:rPr>
              <a:t>quyền</a:t>
            </a:r>
            <a:endParaRPr lang="en-US" sz="2600" b="1" dirty="0" smtClean="0">
              <a:solidFill>
                <a:srgbClr val="000000"/>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dc.jpg"/>
          <p:cNvPicPr>
            <a:picLocks noChangeAspect="1"/>
          </p:cNvPicPr>
          <p:nvPr/>
        </p:nvPicPr>
        <p:blipFill>
          <a:blip r:embed="rId2"/>
          <a:stretch>
            <a:fillRect/>
          </a:stretch>
        </p:blipFill>
        <p:spPr>
          <a:xfrm>
            <a:off x="2057400" y="1524000"/>
            <a:ext cx="4495800" cy="5068436"/>
          </a:xfrm>
          <a:prstGeom prst="rect">
            <a:avLst/>
          </a:prstGeom>
        </p:spPr>
      </p:pic>
      <p:sp>
        <p:nvSpPr>
          <p:cNvPr id="6" name="Rectangle 5"/>
          <p:cNvSpPr/>
          <p:nvPr/>
        </p:nvSpPr>
        <p:spPr>
          <a:xfrm>
            <a:off x="76200" y="914400"/>
            <a:ext cx="3200400" cy="2667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2400" dirty="0" smtClean="0">
                <a:solidFill>
                  <a:schemeClr val="tx1"/>
                </a:solidFill>
                <a:latin typeface="Segoe UI" pitchFamily="34" charset="0"/>
                <a:ea typeface="Segoe UI" pitchFamily="34" charset="0"/>
                <a:cs typeface="Segoe UI" pitchFamily="34" charset="0"/>
              </a:rPr>
              <a:t>Name: </a:t>
            </a:r>
            <a:r>
              <a:rPr lang="vi-VN" sz="2400" dirty="0" smtClean="0">
                <a:solidFill>
                  <a:schemeClr val="tx1"/>
                </a:solidFill>
                <a:latin typeface="Segoe UI" pitchFamily="34" charset="0"/>
                <a:ea typeface="Segoe UI" pitchFamily="34" charset="0"/>
                <a:cs typeface="Segoe UI" pitchFamily="34" charset="0"/>
              </a:rPr>
              <a:t>FPOLY_DC_SRV</a:t>
            </a:r>
            <a:endParaRPr lang="en-US" sz="2400" dirty="0" smtClean="0">
              <a:solidFill>
                <a:schemeClr val="tx1"/>
              </a:solidFill>
              <a:latin typeface="Segoe UI" pitchFamily="34" charset="0"/>
              <a:ea typeface="Segoe UI" pitchFamily="34" charset="0"/>
              <a:cs typeface="Segoe UI" pitchFamily="34" charset="0"/>
            </a:endParaRPr>
          </a:p>
          <a:p>
            <a:pPr algn="ctr"/>
            <a:r>
              <a:rPr lang="vi-VN" sz="2400" dirty="0" smtClean="0">
                <a:solidFill>
                  <a:schemeClr val="tx1"/>
                </a:solidFill>
                <a:latin typeface="Segoe UI" pitchFamily="34" charset="0"/>
                <a:ea typeface="Segoe UI" pitchFamily="34" charset="0"/>
                <a:cs typeface="Segoe UI" pitchFamily="34" charset="0"/>
              </a:rPr>
              <a:t>IP</a:t>
            </a:r>
            <a:r>
              <a:rPr lang="vi-VN" sz="2400" dirty="0" smtClean="0">
                <a:solidFill>
                  <a:schemeClr val="accent1"/>
                </a:solidFill>
                <a:latin typeface="Segoe UI" pitchFamily="34" charset="0"/>
                <a:ea typeface="Segoe UI" pitchFamily="34" charset="0"/>
                <a:cs typeface="Segoe UI" pitchFamily="34" charset="0"/>
              </a:rPr>
              <a:t>: </a:t>
            </a:r>
            <a:r>
              <a:rPr lang="en-US" sz="2400" dirty="0" smtClean="0">
                <a:solidFill>
                  <a:schemeClr val="accent1"/>
                </a:solidFill>
                <a:latin typeface="Segoe UI" pitchFamily="34" charset="0"/>
                <a:ea typeface="Segoe UI" pitchFamily="34" charset="0"/>
                <a:cs typeface="Segoe UI" pitchFamily="34" charset="0"/>
              </a:rPr>
              <a:t>192.168.8.</a:t>
            </a:r>
            <a:r>
              <a:rPr lang="en-US" sz="2400" b="1" dirty="0" smtClean="0">
                <a:solidFill>
                  <a:schemeClr val="tx2"/>
                </a:solidFill>
                <a:latin typeface="Segoe UI" pitchFamily="34" charset="0"/>
                <a:ea typeface="Segoe UI" pitchFamily="34" charset="0"/>
                <a:cs typeface="Segoe UI" pitchFamily="34" charset="0"/>
              </a:rPr>
              <a:t>2</a:t>
            </a:r>
            <a:endParaRPr lang="vi-VN" sz="2400" b="1" dirty="0" smtClean="0">
              <a:solidFill>
                <a:schemeClr val="tx2"/>
              </a:solidFill>
              <a:latin typeface="Segoe UI" pitchFamily="34" charset="0"/>
              <a:ea typeface="Segoe UI" pitchFamily="34" charset="0"/>
              <a:cs typeface="Segoe UI" pitchFamily="34" charset="0"/>
            </a:endParaRPr>
          </a:p>
          <a:p>
            <a:pPr algn="ctr"/>
            <a:r>
              <a:rPr lang="vi-VN" sz="2400" dirty="0" smtClean="0">
                <a:solidFill>
                  <a:schemeClr val="tx1"/>
                </a:solidFill>
                <a:latin typeface="Segoe UI" pitchFamily="34" charset="0"/>
                <a:ea typeface="Segoe UI" pitchFamily="34" charset="0"/>
                <a:cs typeface="Segoe UI" pitchFamily="34" charset="0"/>
              </a:rPr>
              <a:t>Mask: 255.255.255.0</a:t>
            </a:r>
          </a:p>
          <a:p>
            <a:pPr algn="ctr"/>
            <a:r>
              <a:rPr lang="vi-VN" sz="2400" dirty="0" smtClean="0">
                <a:solidFill>
                  <a:schemeClr val="tx1"/>
                </a:solidFill>
                <a:latin typeface="Segoe UI" pitchFamily="34" charset="0"/>
                <a:ea typeface="Segoe UI" pitchFamily="34" charset="0"/>
                <a:cs typeface="Segoe UI" pitchFamily="34" charset="0"/>
              </a:rPr>
              <a:t>GW</a:t>
            </a:r>
            <a:r>
              <a:rPr lang="vi-VN" sz="2400" dirty="0" smtClean="0">
                <a:solidFill>
                  <a:schemeClr val="accent1"/>
                </a:solidFill>
                <a:latin typeface="Segoe UI" pitchFamily="34" charset="0"/>
                <a:ea typeface="Segoe UI" pitchFamily="34" charset="0"/>
                <a:cs typeface="Segoe UI" pitchFamily="34" charset="0"/>
              </a:rPr>
              <a:t>:</a:t>
            </a:r>
            <a:r>
              <a:rPr lang="en-US" sz="2400" dirty="0" smtClean="0">
                <a:solidFill>
                  <a:schemeClr val="accent1"/>
                </a:solidFill>
                <a:latin typeface="Segoe UI" pitchFamily="34" charset="0"/>
                <a:ea typeface="Segoe UI" pitchFamily="34" charset="0"/>
                <a:cs typeface="Segoe UI" pitchFamily="34" charset="0"/>
              </a:rPr>
              <a:t>192.168.8.</a:t>
            </a:r>
            <a:r>
              <a:rPr lang="vi-VN" sz="2400" b="1" dirty="0" smtClean="0">
                <a:solidFill>
                  <a:schemeClr val="tx2"/>
                </a:solidFill>
                <a:latin typeface="Segoe UI" pitchFamily="34" charset="0"/>
                <a:ea typeface="Segoe UI" pitchFamily="34" charset="0"/>
                <a:cs typeface="Segoe UI" pitchFamily="34" charset="0"/>
              </a:rPr>
              <a:t>1</a:t>
            </a:r>
            <a:endParaRPr lang="vi-VN" sz="2400" dirty="0" smtClean="0">
              <a:solidFill>
                <a:schemeClr val="tx1"/>
              </a:solidFill>
              <a:latin typeface="Segoe UI" pitchFamily="34" charset="0"/>
              <a:ea typeface="Segoe UI" pitchFamily="34" charset="0"/>
              <a:cs typeface="Segoe UI" pitchFamily="34" charset="0"/>
            </a:endParaRPr>
          </a:p>
          <a:p>
            <a:pPr algn="ctr"/>
            <a:r>
              <a:rPr lang="vi-VN" sz="2400" dirty="0" smtClean="0">
                <a:solidFill>
                  <a:schemeClr val="tx1"/>
                </a:solidFill>
                <a:latin typeface="Segoe UI" pitchFamily="34" charset="0"/>
                <a:ea typeface="Segoe UI" pitchFamily="34" charset="0"/>
                <a:cs typeface="Segoe UI" pitchFamily="34" charset="0"/>
              </a:rPr>
              <a:t>DNS: </a:t>
            </a:r>
            <a:r>
              <a:rPr lang="en-US" sz="2400" dirty="0" smtClean="0">
                <a:solidFill>
                  <a:schemeClr val="accent1"/>
                </a:solidFill>
                <a:latin typeface="Segoe UI" pitchFamily="34" charset="0"/>
                <a:ea typeface="Segoe UI" pitchFamily="34" charset="0"/>
                <a:cs typeface="Segoe UI" pitchFamily="34" charset="0"/>
              </a:rPr>
              <a:t>192.168.8.</a:t>
            </a:r>
            <a:r>
              <a:rPr lang="en-US" sz="2400" b="1" dirty="0" smtClean="0">
                <a:solidFill>
                  <a:schemeClr val="tx2"/>
                </a:solidFill>
                <a:latin typeface="Segoe UI" pitchFamily="34" charset="0"/>
                <a:ea typeface="Segoe UI" pitchFamily="34" charset="0"/>
                <a:cs typeface="Segoe UI" pitchFamily="34" charset="0"/>
              </a:rPr>
              <a:t>2</a:t>
            </a:r>
            <a:endParaRPr lang="vi-VN" sz="2400" b="1" dirty="0" smtClean="0">
              <a:solidFill>
                <a:schemeClr val="tx2"/>
              </a:solidFill>
              <a:latin typeface="Segoe UI" pitchFamily="34" charset="0"/>
              <a:ea typeface="Segoe UI" pitchFamily="34" charset="0"/>
              <a:cs typeface="Segoe UI" pitchFamily="34" charset="0"/>
            </a:endParaRPr>
          </a:p>
          <a:p>
            <a:pPr algn="ctr"/>
            <a:r>
              <a:rPr lang="vi-VN" sz="2400" dirty="0" smtClean="0">
                <a:solidFill>
                  <a:schemeClr val="tx1"/>
                </a:solidFill>
                <a:latin typeface="Segoe UI" pitchFamily="34" charset="0"/>
                <a:ea typeface="Segoe UI" pitchFamily="34" charset="0"/>
                <a:cs typeface="Segoe UI" pitchFamily="34" charset="0"/>
              </a:rPr>
              <a:t>Domain: fptpoly.edu.vn</a:t>
            </a:r>
            <a:endParaRPr lang="en-US" sz="2800" b="1" dirty="0" smtClean="0">
              <a:solidFill>
                <a:schemeClr val="tx2"/>
              </a:solidFill>
              <a:latin typeface="Segoe UI" pitchFamily="34" charset="0"/>
              <a:ea typeface="Segoe UI" pitchFamily="34" charset="0"/>
              <a:cs typeface="Segoe UI" pitchFamily="34" charset="0"/>
            </a:endParaRPr>
          </a:p>
        </p:txBody>
      </p:sp>
      <p:sp>
        <p:nvSpPr>
          <p:cNvPr id="7" name="Rectangle 6"/>
          <p:cNvSpPr/>
          <p:nvPr/>
        </p:nvSpPr>
        <p:spPr>
          <a:xfrm>
            <a:off x="6019800" y="2133600"/>
            <a:ext cx="2971800" cy="2514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2400" dirty="0" smtClean="0">
                <a:solidFill>
                  <a:schemeClr val="tx1"/>
                </a:solidFill>
                <a:latin typeface="Segoe UI" pitchFamily="34" charset="0"/>
                <a:ea typeface="Segoe UI" pitchFamily="34" charset="0"/>
                <a:cs typeface="Segoe UI" pitchFamily="34" charset="0"/>
              </a:rPr>
              <a:t>Name: ADC</a:t>
            </a:r>
            <a:r>
              <a:rPr lang="vi-VN" sz="2400" dirty="0" smtClean="0">
                <a:solidFill>
                  <a:schemeClr val="tx1"/>
                </a:solidFill>
                <a:latin typeface="Segoe UI" pitchFamily="34" charset="0"/>
                <a:ea typeface="Segoe UI" pitchFamily="34" charset="0"/>
                <a:cs typeface="Segoe UI" pitchFamily="34" charset="0"/>
              </a:rPr>
              <a:t>_DC_SRV</a:t>
            </a:r>
            <a:endParaRPr lang="en-US" sz="2400" dirty="0" smtClean="0">
              <a:solidFill>
                <a:schemeClr val="tx1"/>
              </a:solidFill>
              <a:latin typeface="Segoe UI" pitchFamily="34" charset="0"/>
              <a:ea typeface="Segoe UI" pitchFamily="34" charset="0"/>
              <a:cs typeface="Segoe UI" pitchFamily="34" charset="0"/>
            </a:endParaRPr>
          </a:p>
          <a:p>
            <a:pPr algn="ctr"/>
            <a:r>
              <a:rPr lang="vi-VN" sz="2400" dirty="0" smtClean="0">
                <a:solidFill>
                  <a:schemeClr val="tx1"/>
                </a:solidFill>
                <a:latin typeface="Segoe UI" pitchFamily="34" charset="0"/>
                <a:ea typeface="Segoe UI" pitchFamily="34" charset="0"/>
                <a:cs typeface="Segoe UI" pitchFamily="34" charset="0"/>
              </a:rPr>
              <a:t>IP</a:t>
            </a:r>
            <a:r>
              <a:rPr lang="vi-VN" sz="2400" dirty="0" smtClean="0">
                <a:solidFill>
                  <a:schemeClr val="accent1"/>
                </a:solidFill>
                <a:latin typeface="Segoe UI" pitchFamily="34" charset="0"/>
                <a:ea typeface="Segoe UI" pitchFamily="34" charset="0"/>
                <a:cs typeface="Segoe UI" pitchFamily="34" charset="0"/>
              </a:rPr>
              <a:t>: </a:t>
            </a:r>
            <a:r>
              <a:rPr lang="en-US" sz="2400" dirty="0" smtClean="0">
                <a:solidFill>
                  <a:schemeClr val="accent1"/>
                </a:solidFill>
                <a:latin typeface="Segoe UI" pitchFamily="34" charset="0"/>
                <a:ea typeface="Segoe UI" pitchFamily="34" charset="0"/>
                <a:cs typeface="Segoe UI" pitchFamily="34" charset="0"/>
              </a:rPr>
              <a:t>192.168.8.</a:t>
            </a:r>
            <a:r>
              <a:rPr lang="en-US" sz="2400" b="1" dirty="0" smtClean="0">
                <a:solidFill>
                  <a:schemeClr val="tx2"/>
                </a:solidFill>
                <a:latin typeface="Segoe UI" pitchFamily="34" charset="0"/>
                <a:ea typeface="Segoe UI" pitchFamily="34" charset="0"/>
                <a:cs typeface="Segoe UI" pitchFamily="34" charset="0"/>
              </a:rPr>
              <a:t>3</a:t>
            </a:r>
            <a:endParaRPr lang="vi-VN" sz="2400" b="1" dirty="0" smtClean="0">
              <a:solidFill>
                <a:schemeClr val="tx2"/>
              </a:solidFill>
              <a:latin typeface="Segoe UI" pitchFamily="34" charset="0"/>
              <a:ea typeface="Segoe UI" pitchFamily="34" charset="0"/>
              <a:cs typeface="Segoe UI" pitchFamily="34" charset="0"/>
            </a:endParaRPr>
          </a:p>
          <a:p>
            <a:pPr algn="ctr"/>
            <a:r>
              <a:rPr lang="vi-VN" sz="2400" dirty="0" smtClean="0">
                <a:solidFill>
                  <a:schemeClr val="tx1"/>
                </a:solidFill>
                <a:latin typeface="Segoe UI" pitchFamily="34" charset="0"/>
                <a:ea typeface="Segoe UI" pitchFamily="34" charset="0"/>
                <a:cs typeface="Segoe UI" pitchFamily="34" charset="0"/>
              </a:rPr>
              <a:t>Mask: 255.255.255.0</a:t>
            </a:r>
          </a:p>
          <a:p>
            <a:pPr algn="ctr"/>
            <a:r>
              <a:rPr lang="vi-VN" sz="2400" dirty="0" smtClean="0">
                <a:solidFill>
                  <a:schemeClr val="tx1"/>
                </a:solidFill>
                <a:latin typeface="Segoe UI" pitchFamily="34" charset="0"/>
                <a:ea typeface="Segoe UI" pitchFamily="34" charset="0"/>
                <a:cs typeface="Segoe UI" pitchFamily="34" charset="0"/>
              </a:rPr>
              <a:t>GW</a:t>
            </a:r>
            <a:r>
              <a:rPr lang="vi-VN" sz="2400" dirty="0" smtClean="0">
                <a:solidFill>
                  <a:schemeClr val="accent1"/>
                </a:solidFill>
                <a:latin typeface="Segoe UI" pitchFamily="34" charset="0"/>
                <a:ea typeface="Segoe UI" pitchFamily="34" charset="0"/>
                <a:cs typeface="Segoe UI" pitchFamily="34" charset="0"/>
              </a:rPr>
              <a:t>:</a:t>
            </a:r>
            <a:r>
              <a:rPr lang="en-US" sz="2400" dirty="0" smtClean="0">
                <a:solidFill>
                  <a:schemeClr val="accent1"/>
                </a:solidFill>
                <a:latin typeface="Segoe UI" pitchFamily="34" charset="0"/>
                <a:ea typeface="Segoe UI" pitchFamily="34" charset="0"/>
                <a:cs typeface="Segoe UI" pitchFamily="34" charset="0"/>
              </a:rPr>
              <a:t>192.168.8.</a:t>
            </a:r>
            <a:r>
              <a:rPr lang="vi-VN" sz="2400" b="1" dirty="0" smtClean="0">
                <a:solidFill>
                  <a:schemeClr val="tx2"/>
                </a:solidFill>
                <a:latin typeface="Segoe UI" pitchFamily="34" charset="0"/>
                <a:ea typeface="Segoe UI" pitchFamily="34" charset="0"/>
                <a:cs typeface="Segoe UI" pitchFamily="34" charset="0"/>
              </a:rPr>
              <a:t>1</a:t>
            </a:r>
            <a:endParaRPr lang="vi-VN" sz="2400" dirty="0" smtClean="0">
              <a:solidFill>
                <a:schemeClr val="tx1"/>
              </a:solidFill>
              <a:latin typeface="Segoe UI" pitchFamily="34" charset="0"/>
              <a:ea typeface="Segoe UI" pitchFamily="34" charset="0"/>
              <a:cs typeface="Segoe UI" pitchFamily="34" charset="0"/>
            </a:endParaRPr>
          </a:p>
          <a:p>
            <a:pPr algn="ctr"/>
            <a:r>
              <a:rPr lang="vi-VN" sz="2400" dirty="0" smtClean="0">
                <a:solidFill>
                  <a:schemeClr val="tx1"/>
                </a:solidFill>
                <a:latin typeface="Segoe UI" pitchFamily="34" charset="0"/>
                <a:ea typeface="Segoe UI" pitchFamily="34" charset="0"/>
                <a:cs typeface="Segoe UI" pitchFamily="34" charset="0"/>
              </a:rPr>
              <a:t>DNS: </a:t>
            </a:r>
            <a:r>
              <a:rPr lang="en-US" sz="2400" dirty="0" smtClean="0">
                <a:solidFill>
                  <a:schemeClr val="accent1"/>
                </a:solidFill>
                <a:latin typeface="Segoe UI" pitchFamily="34" charset="0"/>
                <a:ea typeface="Segoe UI" pitchFamily="34" charset="0"/>
                <a:cs typeface="Segoe UI" pitchFamily="34" charset="0"/>
              </a:rPr>
              <a:t>192.168.8.</a:t>
            </a:r>
            <a:r>
              <a:rPr lang="en-US" sz="2400" b="1" dirty="0" smtClean="0">
                <a:solidFill>
                  <a:schemeClr val="tx2"/>
                </a:solidFill>
                <a:latin typeface="Segoe UI" pitchFamily="34" charset="0"/>
                <a:ea typeface="Segoe UI" pitchFamily="34" charset="0"/>
                <a:cs typeface="Segoe UI" pitchFamily="34" charset="0"/>
              </a:rPr>
              <a:t>2</a:t>
            </a:r>
            <a:endParaRPr lang="vi-VN" sz="2400" b="1" dirty="0" smtClean="0">
              <a:solidFill>
                <a:schemeClr val="tx2"/>
              </a:solidFill>
              <a:latin typeface="Segoe UI" pitchFamily="34" charset="0"/>
              <a:ea typeface="Segoe UI" pitchFamily="34" charset="0"/>
              <a:cs typeface="Segoe UI" pitchFamily="34" charset="0"/>
            </a:endParaRPr>
          </a:p>
          <a:p>
            <a:pPr algn="ctr"/>
            <a:r>
              <a:rPr lang="vi-VN" sz="2400" dirty="0" smtClean="0">
                <a:solidFill>
                  <a:schemeClr val="tx1"/>
                </a:solidFill>
                <a:latin typeface="Segoe UI" pitchFamily="34" charset="0"/>
                <a:ea typeface="Segoe UI" pitchFamily="34" charset="0"/>
                <a:cs typeface="Segoe UI" pitchFamily="34" charset="0"/>
              </a:rPr>
              <a:t>Domain: fptpoly.edu.vn</a:t>
            </a:r>
            <a:endParaRPr lang="en-US" sz="2800" b="1" dirty="0" smtClean="0">
              <a:solidFill>
                <a:schemeClr val="tx2"/>
              </a:solidFill>
              <a:latin typeface="Segoe UI" pitchFamily="34" charset="0"/>
              <a:ea typeface="Segoe UI" pitchFamily="34" charset="0"/>
              <a:cs typeface="Segoe UI" pitchFamily="34" charset="0"/>
            </a:endParaRPr>
          </a:p>
        </p:txBody>
      </p:sp>
      <p:sp>
        <p:nvSpPr>
          <p:cNvPr id="8" name="Rectangle 7"/>
          <p:cNvSpPr/>
          <p:nvPr/>
        </p:nvSpPr>
        <p:spPr>
          <a:xfrm>
            <a:off x="304800" y="3657600"/>
            <a:ext cx="3048000" cy="182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2400" dirty="0" smtClean="0">
                <a:solidFill>
                  <a:schemeClr val="tx1"/>
                </a:solidFill>
                <a:latin typeface="Segoe UI" pitchFamily="34" charset="0"/>
                <a:ea typeface="Segoe UI" pitchFamily="34" charset="0"/>
                <a:cs typeface="Segoe UI" pitchFamily="34" charset="0"/>
              </a:rPr>
              <a:t>Name: </a:t>
            </a:r>
            <a:r>
              <a:rPr lang="vi-VN" sz="2400" dirty="0" smtClean="0">
                <a:solidFill>
                  <a:schemeClr val="tx1"/>
                </a:solidFill>
                <a:latin typeface="Segoe UI" pitchFamily="34" charset="0"/>
                <a:ea typeface="Segoe UI" pitchFamily="34" charset="0"/>
                <a:cs typeface="Segoe UI" pitchFamily="34" charset="0"/>
              </a:rPr>
              <a:t>FPOLY_</a:t>
            </a:r>
            <a:r>
              <a:rPr lang="en-US" sz="2400" dirty="0" smtClean="0">
                <a:solidFill>
                  <a:schemeClr val="tx1"/>
                </a:solidFill>
                <a:latin typeface="Segoe UI" pitchFamily="34" charset="0"/>
                <a:ea typeface="Segoe UI" pitchFamily="34" charset="0"/>
                <a:cs typeface="Segoe UI" pitchFamily="34" charset="0"/>
              </a:rPr>
              <a:t>Client1</a:t>
            </a:r>
          </a:p>
          <a:p>
            <a:pPr algn="ctr"/>
            <a:r>
              <a:rPr lang="vi-VN" sz="2400" dirty="0" smtClean="0">
                <a:solidFill>
                  <a:schemeClr val="tx1"/>
                </a:solidFill>
                <a:latin typeface="Segoe UI" pitchFamily="34" charset="0"/>
                <a:ea typeface="Segoe UI" pitchFamily="34" charset="0"/>
                <a:cs typeface="Segoe UI" pitchFamily="34" charset="0"/>
              </a:rPr>
              <a:t>IP</a:t>
            </a:r>
            <a:r>
              <a:rPr lang="vi-VN" sz="2400" dirty="0" smtClean="0">
                <a:solidFill>
                  <a:schemeClr val="accent1"/>
                </a:solidFill>
                <a:latin typeface="Segoe UI" pitchFamily="34" charset="0"/>
                <a:ea typeface="Segoe UI" pitchFamily="34" charset="0"/>
                <a:cs typeface="Segoe UI" pitchFamily="34" charset="0"/>
              </a:rPr>
              <a:t>: </a:t>
            </a:r>
            <a:r>
              <a:rPr lang="en-US" sz="2400" dirty="0" smtClean="0">
                <a:solidFill>
                  <a:schemeClr val="accent1"/>
                </a:solidFill>
                <a:latin typeface="Segoe UI" pitchFamily="34" charset="0"/>
                <a:ea typeface="Segoe UI" pitchFamily="34" charset="0"/>
                <a:cs typeface="Segoe UI" pitchFamily="34" charset="0"/>
              </a:rPr>
              <a:t>192.168.8.</a:t>
            </a:r>
            <a:r>
              <a:rPr lang="en-US" sz="2400" b="1" dirty="0" smtClean="0">
                <a:solidFill>
                  <a:schemeClr val="tx2"/>
                </a:solidFill>
                <a:latin typeface="Segoe UI" pitchFamily="34" charset="0"/>
                <a:ea typeface="Segoe UI" pitchFamily="34" charset="0"/>
                <a:cs typeface="Segoe UI" pitchFamily="34" charset="0"/>
              </a:rPr>
              <a:t>10</a:t>
            </a:r>
            <a:endParaRPr lang="vi-VN" sz="2400" b="1" dirty="0" smtClean="0">
              <a:solidFill>
                <a:schemeClr val="tx2"/>
              </a:solidFill>
              <a:latin typeface="Segoe UI" pitchFamily="34" charset="0"/>
              <a:ea typeface="Segoe UI" pitchFamily="34" charset="0"/>
              <a:cs typeface="Segoe UI" pitchFamily="34" charset="0"/>
            </a:endParaRPr>
          </a:p>
          <a:p>
            <a:pPr algn="ctr"/>
            <a:r>
              <a:rPr lang="vi-VN" sz="2400" dirty="0" smtClean="0">
                <a:solidFill>
                  <a:schemeClr val="tx1"/>
                </a:solidFill>
                <a:latin typeface="Segoe UI" pitchFamily="34" charset="0"/>
                <a:ea typeface="Segoe UI" pitchFamily="34" charset="0"/>
                <a:cs typeface="Segoe UI" pitchFamily="34" charset="0"/>
              </a:rPr>
              <a:t>DNS: </a:t>
            </a:r>
            <a:r>
              <a:rPr lang="en-US" sz="2400" dirty="0" smtClean="0">
                <a:solidFill>
                  <a:schemeClr val="accent1"/>
                </a:solidFill>
                <a:latin typeface="Segoe UI" pitchFamily="34" charset="0"/>
                <a:ea typeface="Segoe UI" pitchFamily="34" charset="0"/>
                <a:cs typeface="Segoe UI" pitchFamily="34" charset="0"/>
              </a:rPr>
              <a:t>192.168.8.</a:t>
            </a:r>
            <a:r>
              <a:rPr lang="en-US" sz="2400" b="1" dirty="0" smtClean="0">
                <a:solidFill>
                  <a:schemeClr val="tx2"/>
                </a:solidFill>
                <a:latin typeface="Segoe UI" pitchFamily="34" charset="0"/>
                <a:ea typeface="Segoe UI" pitchFamily="34" charset="0"/>
                <a:cs typeface="Segoe UI" pitchFamily="34" charset="0"/>
              </a:rPr>
              <a:t>2</a:t>
            </a:r>
            <a:endParaRPr lang="vi-VN" sz="2400" b="1" dirty="0" smtClean="0">
              <a:solidFill>
                <a:schemeClr val="tx2"/>
              </a:solidFill>
              <a:latin typeface="Segoe UI" pitchFamily="34" charset="0"/>
              <a:ea typeface="Segoe UI" pitchFamily="34" charset="0"/>
              <a:cs typeface="Segoe UI" pitchFamily="34" charset="0"/>
            </a:endParaRPr>
          </a:p>
        </p:txBody>
      </p:sp>
      <p:sp>
        <p:nvSpPr>
          <p:cNvPr id="9" name="Rectangle 8"/>
          <p:cNvSpPr/>
          <p:nvPr/>
        </p:nvSpPr>
        <p:spPr>
          <a:xfrm>
            <a:off x="1295400" y="162580"/>
            <a:ext cx="6435673" cy="523220"/>
          </a:xfrm>
          <a:prstGeom prst="rect">
            <a:avLst/>
          </a:prstGeom>
        </p:spPr>
        <p:txBody>
          <a:bodyPr wrap="none">
            <a:spAutoFit/>
          </a:bodyPr>
          <a:lstStyle/>
          <a:p>
            <a:pPr lvl="0">
              <a:spcBef>
                <a:spcPct val="20000"/>
              </a:spcBef>
              <a:defRPr/>
            </a:pPr>
            <a:r>
              <a:rPr lang="en-US" sz="2800" dirty="0" err="1" smtClean="0">
                <a:latin typeface="Segoe UI" pitchFamily="34" charset="0"/>
                <a:ea typeface="Segoe UI" pitchFamily="34" charset="0"/>
                <a:cs typeface="Segoe UI" pitchFamily="34" charset="0"/>
              </a:rPr>
              <a:t>Triển</a:t>
            </a:r>
            <a:r>
              <a:rPr lang="en-US" sz="2800" dirty="0" smtClean="0">
                <a:latin typeface="Segoe UI" pitchFamily="34" charset="0"/>
                <a:ea typeface="Segoe UI" pitchFamily="34" charset="0"/>
                <a:cs typeface="Segoe UI" pitchFamily="34" charset="0"/>
              </a:rPr>
              <a:t> </a:t>
            </a:r>
            <a:r>
              <a:rPr lang="en-US" sz="2800" dirty="0" err="1" smtClean="0">
                <a:latin typeface="Segoe UI" pitchFamily="34" charset="0"/>
                <a:ea typeface="Segoe UI" pitchFamily="34" charset="0"/>
                <a:cs typeface="Segoe UI" pitchFamily="34" charset="0"/>
              </a:rPr>
              <a:t>khai</a:t>
            </a:r>
            <a:r>
              <a:rPr lang="en-US" sz="2800" dirty="0" smtClean="0">
                <a:latin typeface="Segoe UI" pitchFamily="34" charset="0"/>
                <a:ea typeface="Segoe UI" pitchFamily="34" charset="0"/>
                <a:cs typeface="Segoe UI" pitchFamily="34" charset="0"/>
              </a:rPr>
              <a:t> Additional Domain Controller</a:t>
            </a:r>
            <a:endParaRPr lang="en-US" sz="2800" dirty="0">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rawing1.png"/>
          <p:cNvPicPr>
            <a:picLocks noChangeAspect="1"/>
          </p:cNvPicPr>
          <p:nvPr/>
        </p:nvPicPr>
        <p:blipFill>
          <a:blip r:embed="rId2"/>
          <a:stretch>
            <a:fillRect/>
          </a:stretch>
        </p:blipFill>
        <p:spPr>
          <a:xfrm>
            <a:off x="1198252" y="2813673"/>
            <a:ext cx="6574148" cy="2672727"/>
          </a:xfrm>
          <a:prstGeom prst="rect">
            <a:avLst/>
          </a:prstGeom>
        </p:spPr>
      </p:pic>
      <p:sp>
        <p:nvSpPr>
          <p:cNvPr id="6" name="Rectangle 5"/>
          <p:cNvSpPr/>
          <p:nvPr/>
        </p:nvSpPr>
        <p:spPr>
          <a:xfrm>
            <a:off x="15240" y="457200"/>
            <a:ext cx="4251960" cy="198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vi-VN" sz="2400" dirty="0" smtClean="0">
                <a:solidFill>
                  <a:schemeClr val="tx1"/>
                </a:solidFill>
                <a:latin typeface="Segoe UI" pitchFamily="34" charset="0"/>
                <a:ea typeface="Segoe UI" pitchFamily="34" charset="0"/>
                <a:cs typeface="Segoe UI" pitchFamily="34" charset="0"/>
              </a:rPr>
              <a:t>IP</a:t>
            </a:r>
            <a:r>
              <a:rPr lang="vi-VN" sz="2400" dirty="0" smtClean="0">
                <a:solidFill>
                  <a:schemeClr val="accent1"/>
                </a:solidFill>
                <a:latin typeface="Segoe UI" pitchFamily="34" charset="0"/>
                <a:ea typeface="Segoe UI" pitchFamily="34" charset="0"/>
                <a:cs typeface="Segoe UI" pitchFamily="34" charset="0"/>
              </a:rPr>
              <a:t>: </a:t>
            </a:r>
            <a:r>
              <a:rPr lang="en-US" sz="2400" dirty="0" smtClean="0">
                <a:solidFill>
                  <a:schemeClr val="accent1"/>
                </a:solidFill>
                <a:latin typeface="Segoe UI" pitchFamily="34" charset="0"/>
                <a:ea typeface="Segoe UI" pitchFamily="34" charset="0"/>
                <a:cs typeface="Segoe UI" pitchFamily="34" charset="0"/>
              </a:rPr>
              <a:t>192.168.8.</a:t>
            </a:r>
            <a:r>
              <a:rPr lang="en-US" sz="2400" b="1" dirty="0" smtClean="0">
                <a:solidFill>
                  <a:schemeClr val="tx2"/>
                </a:solidFill>
                <a:latin typeface="Segoe UI" pitchFamily="34" charset="0"/>
                <a:ea typeface="Segoe UI" pitchFamily="34" charset="0"/>
                <a:cs typeface="Segoe UI" pitchFamily="34" charset="0"/>
              </a:rPr>
              <a:t>2</a:t>
            </a:r>
            <a:endParaRPr lang="vi-VN" sz="2400" b="1" dirty="0" smtClean="0">
              <a:solidFill>
                <a:schemeClr val="tx2"/>
              </a:solidFill>
              <a:latin typeface="Segoe UI" pitchFamily="34" charset="0"/>
              <a:ea typeface="Segoe UI" pitchFamily="34" charset="0"/>
              <a:cs typeface="Segoe UI" pitchFamily="34" charset="0"/>
            </a:endParaRPr>
          </a:p>
          <a:p>
            <a:pPr algn="ctr"/>
            <a:r>
              <a:rPr lang="vi-VN" sz="2400" dirty="0" smtClean="0">
                <a:solidFill>
                  <a:schemeClr val="tx1"/>
                </a:solidFill>
                <a:latin typeface="Segoe UI" pitchFamily="34" charset="0"/>
                <a:ea typeface="Segoe UI" pitchFamily="34" charset="0"/>
                <a:cs typeface="Segoe UI" pitchFamily="34" charset="0"/>
              </a:rPr>
              <a:t>Mask: 255.255.255.0</a:t>
            </a:r>
          </a:p>
          <a:p>
            <a:pPr algn="ctr"/>
            <a:r>
              <a:rPr lang="vi-VN" sz="2400" dirty="0" smtClean="0">
                <a:solidFill>
                  <a:schemeClr val="tx1"/>
                </a:solidFill>
                <a:latin typeface="Segoe UI" pitchFamily="34" charset="0"/>
                <a:ea typeface="Segoe UI" pitchFamily="34" charset="0"/>
                <a:cs typeface="Segoe UI" pitchFamily="34" charset="0"/>
              </a:rPr>
              <a:t>GW</a:t>
            </a:r>
            <a:r>
              <a:rPr lang="vi-VN" sz="2400" dirty="0" smtClean="0">
                <a:solidFill>
                  <a:schemeClr val="accent1"/>
                </a:solidFill>
                <a:latin typeface="Segoe UI" pitchFamily="34" charset="0"/>
                <a:ea typeface="Segoe UI" pitchFamily="34" charset="0"/>
                <a:cs typeface="Segoe UI" pitchFamily="34" charset="0"/>
              </a:rPr>
              <a:t>:</a:t>
            </a:r>
            <a:r>
              <a:rPr lang="en-US" sz="2400" dirty="0" smtClean="0">
                <a:solidFill>
                  <a:schemeClr val="accent1"/>
                </a:solidFill>
                <a:latin typeface="Segoe UI" pitchFamily="34" charset="0"/>
                <a:ea typeface="Segoe UI" pitchFamily="34" charset="0"/>
                <a:cs typeface="Segoe UI" pitchFamily="34" charset="0"/>
              </a:rPr>
              <a:t>192.168.8.</a:t>
            </a:r>
            <a:r>
              <a:rPr lang="vi-VN" sz="2400" b="1" dirty="0" smtClean="0">
                <a:solidFill>
                  <a:schemeClr val="tx2"/>
                </a:solidFill>
                <a:latin typeface="Segoe UI" pitchFamily="34" charset="0"/>
                <a:ea typeface="Segoe UI" pitchFamily="34" charset="0"/>
                <a:cs typeface="Segoe UI" pitchFamily="34" charset="0"/>
              </a:rPr>
              <a:t>1</a:t>
            </a:r>
            <a:endParaRPr lang="vi-VN" sz="2400" dirty="0" smtClean="0">
              <a:solidFill>
                <a:schemeClr val="tx1"/>
              </a:solidFill>
              <a:latin typeface="Segoe UI" pitchFamily="34" charset="0"/>
              <a:ea typeface="Segoe UI" pitchFamily="34" charset="0"/>
              <a:cs typeface="Segoe UI" pitchFamily="34" charset="0"/>
            </a:endParaRPr>
          </a:p>
          <a:p>
            <a:pPr algn="ctr"/>
            <a:r>
              <a:rPr lang="vi-VN" sz="2400" dirty="0" smtClean="0">
                <a:solidFill>
                  <a:schemeClr val="tx1"/>
                </a:solidFill>
                <a:latin typeface="Segoe UI" pitchFamily="34" charset="0"/>
                <a:ea typeface="Segoe UI" pitchFamily="34" charset="0"/>
                <a:cs typeface="Segoe UI" pitchFamily="34" charset="0"/>
              </a:rPr>
              <a:t>DNS: </a:t>
            </a:r>
            <a:r>
              <a:rPr lang="en-US" sz="2400" dirty="0" smtClean="0">
                <a:solidFill>
                  <a:schemeClr val="accent1"/>
                </a:solidFill>
                <a:latin typeface="Segoe UI" pitchFamily="34" charset="0"/>
                <a:ea typeface="Segoe UI" pitchFamily="34" charset="0"/>
                <a:cs typeface="Segoe UI" pitchFamily="34" charset="0"/>
              </a:rPr>
              <a:t>192.168.8.</a:t>
            </a:r>
            <a:r>
              <a:rPr lang="en-US" sz="2400" b="1" dirty="0" smtClean="0">
                <a:solidFill>
                  <a:schemeClr val="tx2"/>
                </a:solidFill>
                <a:latin typeface="Segoe UI" pitchFamily="34" charset="0"/>
                <a:ea typeface="Segoe UI" pitchFamily="34" charset="0"/>
                <a:cs typeface="Segoe UI" pitchFamily="34" charset="0"/>
              </a:rPr>
              <a:t>2</a:t>
            </a:r>
            <a:endParaRPr lang="vi-VN" sz="2400" b="1" dirty="0" smtClean="0">
              <a:solidFill>
                <a:schemeClr val="tx2"/>
              </a:solidFill>
              <a:latin typeface="Segoe UI" pitchFamily="34" charset="0"/>
              <a:ea typeface="Segoe UI" pitchFamily="34" charset="0"/>
              <a:cs typeface="Segoe UI" pitchFamily="34" charset="0"/>
            </a:endParaRPr>
          </a:p>
          <a:p>
            <a:pPr algn="ctr"/>
            <a:r>
              <a:rPr lang="vi-VN" sz="2400" dirty="0" smtClean="0">
                <a:solidFill>
                  <a:schemeClr val="tx1"/>
                </a:solidFill>
                <a:latin typeface="Segoe UI" pitchFamily="34" charset="0"/>
                <a:ea typeface="Segoe UI" pitchFamily="34" charset="0"/>
                <a:cs typeface="Segoe UI" pitchFamily="34" charset="0"/>
              </a:rPr>
              <a:t>Domain: </a:t>
            </a:r>
            <a:r>
              <a:rPr lang="en-US" sz="2400" dirty="0" smtClean="0">
                <a:solidFill>
                  <a:schemeClr val="tx1"/>
                </a:solidFill>
                <a:latin typeface="Segoe UI" pitchFamily="34" charset="0"/>
                <a:ea typeface="Segoe UI" pitchFamily="34" charset="0"/>
                <a:cs typeface="Segoe UI" pitchFamily="34" charset="0"/>
              </a:rPr>
              <a:t>hongha.com.vn</a:t>
            </a:r>
            <a:endParaRPr lang="en-US" sz="2400" b="1" dirty="0" smtClean="0">
              <a:solidFill>
                <a:schemeClr val="tx2"/>
              </a:solidFill>
              <a:latin typeface="Segoe UI" pitchFamily="34" charset="0"/>
              <a:ea typeface="Segoe UI" pitchFamily="34" charset="0"/>
              <a:cs typeface="Segoe UI" pitchFamily="34" charset="0"/>
            </a:endParaRPr>
          </a:p>
        </p:txBody>
      </p:sp>
      <p:sp>
        <p:nvSpPr>
          <p:cNvPr id="7" name="Rectangle 6"/>
          <p:cNvSpPr/>
          <p:nvPr/>
        </p:nvSpPr>
        <p:spPr>
          <a:xfrm>
            <a:off x="4724400" y="381000"/>
            <a:ext cx="4251960" cy="198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vi-VN" sz="2400" dirty="0" smtClean="0">
                <a:solidFill>
                  <a:schemeClr val="tx1"/>
                </a:solidFill>
                <a:latin typeface="Segoe UI" pitchFamily="34" charset="0"/>
                <a:ea typeface="Segoe UI" pitchFamily="34" charset="0"/>
                <a:cs typeface="Segoe UI" pitchFamily="34" charset="0"/>
              </a:rPr>
              <a:t>IP</a:t>
            </a:r>
            <a:r>
              <a:rPr lang="vi-VN" sz="2400" dirty="0" smtClean="0">
                <a:solidFill>
                  <a:schemeClr val="accent1"/>
                </a:solidFill>
                <a:latin typeface="Segoe UI" pitchFamily="34" charset="0"/>
                <a:ea typeface="Segoe UI" pitchFamily="34" charset="0"/>
                <a:cs typeface="Segoe UI" pitchFamily="34" charset="0"/>
              </a:rPr>
              <a:t>: </a:t>
            </a:r>
            <a:r>
              <a:rPr lang="en-US" sz="2400" dirty="0" smtClean="0">
                <a:solidFill>
                  <a:schemeClr val="accent1"/>
                </a:solidFill>
                <a:latin typeface="Segoe UI" pitchFamily="34" charset="0"/>
                <a:ea typeface="Segoe UI" pitchFamily="34" charset="0"/>
                <a:cs typeface="Segoe UI" pitchFamily="34" charset="0"/>
              </a:rPr>
              <a:t>192.168.8.</a:t>
            </a:r>
            <a:r>
              <a:rPr lang="en-US" sz="2400" b="1" dirty="0" smtClean="0">
                <a:solidFill>
                  <a:schemeClr val="tx2"/>
                </a:solidFill>
                <a:latin typeface="Segoe UI" pitchFamily="34" charset="0"/>
                <a:ea typeface="Segoe UI" pitchFamily="34" charset="0"/>
                <a:cs typeface="Segoe UI" pitchFamily="34" charset="0"/>
              </a:rPr>
              <a:t>3</a:t>
            </a:r>
            <a:endParaRPr lang="vi-VN" sz="2400" b="1" dirty="0" smtClean="0">
              <a:solidFill>
                <a:schemeClr val="tx2"/>
              </a:solidFill>
              <a:latin typeface="Segoe UI" pitchFamily="34" charset="0"/>
              <a:ea typeface="Segoe UI" pitchFamily="34" charset="0"/>
              <a:cs typeface="Segoe UI" pitchFamily="34" charset="0"/>
            </a:endParaRPr>
          </a:p>
          <a:p>
            <a:pPr algn="ctr"/>
            <a:r>
              <a:rPr lang="vi-VN" sz="2400" dirty="0" smtClean="0">
                <a:solidFill>
                  <a:schemeClr val="tx1"/>
                </a:solidFill>
                <a:latin typeface="Segoe UI" pitchFamily="34" charset="0"/>
                <a:ea typeface="Segoe UI" pitchFamily="34" charset="0"/>
                <a:cs typeface="Segoe UI" pitchFamily="34" charset="0"/>
              </a:rPr>
              <a:t>Mask: 255.255.255.0</a:t>
            </a:r>
          </a:p>
          <a:p>
            <a:pPr algn="ctr"/>
            <a:r>
              <a:rPr lang="vi-VN" sz="2400" dirty="0" smtClean="0">
                <a:solidFill>
                  <a:schemeClr val="tx1"/>
                </a:solidFill>
                <a:latin typeface="Segoe UI" pitchFamily="34" charset="0"/>
                <a:ea typeface="Segoe UI" pitchFamily="34" charset="0"/>
                <a:cs typeface="Segoe UI" pitchFamily="34" charset="0"/>
              </a:rPr>
              <a:t>GW</a:t>
            </a:r>
            <a:r>
              <a:rPr lang="vi-VN" sz="2400" dirty="0" smtClean="0">
                <a:solidFill>
                  <a:schemeClr val="accent1"/>
                </a:solidFill>
                <a:latin typeface="Segoe UI" pitchFamily="34" charset="0"/>
                <a:ea typeface="Segoe UI" pitchFamily="34" charset="0"/>
                <a:cs typeface="Segoe UI" pitchFamily="34" charset="0"/>
              </a:rPr>
              <a:t>:</a:t>
            </a:r>
            <a:r>
              <a:rPr lang="en-US" sz="2400" dirty="0" smtClean="0">
                <a:solidFill>
                  <a:schemeClr val="accent1"/>
                </a:solidFill>
                <a:latin typeface="Segoe UI" pitchFamily="34" charset="0"/>
                <a:ea typeface="Segoe UI" pitchFamily="34" charset="0"/>
                <a:cs typeface="Segoe UI" pitchFamily="34" charset="0"/>
              </a:rPr>
              <a:t>192.168.8.</a:t>
            </a:r>
            <a:r>
              <a:rPr lang="vi-VN" sz="2400" b="1" dirty="0" smtClean="0">
                <a:solidFill>
                  <a:schemeClr val="tx2"/>
                </a:solidFill>
                <a:latin typeface="Segoe UI" pitchFamily="34" charset="0"/>
                <a:ea typeface="Segoe UI" pitchFamily="34" charset="0"/>
                <a:cs typeface="Segoe UI" pitchFamily="34" charset="0"/>
              </a:rPr>
              <a:t>1</a:t>
            </a:r>
            <a:endParaRPr lang="vi-VN" sz="2400" dirty="0" smtClean="0">
              <a:solidFill>
                <a:schemeClr val="tx1"/>
              </a:solidFill>
              <a:latin typeface="Segoe UI" pitchFamily="34" charset="0"/>
              <a:ea typeface="Segoe UI" pitchFamily="34" charset="0"/>
              <a:cs typeface="Segoe UI" pitchFamily="34" charset="0"/>
            </a:endParaRPr>
          </a:p>
          <a:p>
            <a:pPr algn="ctr"/>
            <a:r>
              <a:rPr lang="en-US" sz="2400" dirty="0" smtClean="0">
                <a:solidFill>
                  <a:schemeClr val="tx1"/>
                </a:solidFill>
                <a:latin typeface="Segoe UI" pitchFamily="34" charset="0"/>
                <a:ea typeface="Segoe UI" pitchFamily="34" charset="0"/>
                <a:cs typeface="Segoe UI" pitchFamily="34" charset="0"/>
              </a:rPr>
              <a:t>Pre </a:t>
            </a:r>
            <a:r>
              <a:rPr lang="vi-VN" sz="2400" dirty="0" smtClean="0">
                <a:solidFill>
                  <a:schemeClr val="tx1"/>
                </a:solidFill>
                <a:latin typeface="Segoe UI" pitchFamily="34" charset="0"/>
                <a:ea typeface="Segoe UI" pitchFamily="34" charset="0"/>
                <a:cs typeface="Segoe UI" pitchFamily="34" charset="0"/>
              </a:rPr>
              <a:t>DNS: </a:t>
            </a:r>
            <a:r>
              <a:rPr lang="en-US" sz="2400" dirty="0" smtClean="0">
                <a:solidFill>
                  <a:schemeClr val="accent1"/>
                </a:solidFill>
                <a:latin typeface="Segoe UI" pitchFamily="34" charset="0"/>
                <a:ea typeface="Segoe UI" pitchFamily="34" charset="0"/>
                <a:cs typeface="Segoe UI" pitchFamily="34" charset="0"/>
              </a:rPr>
              <a:t>192.168.8.</a:t>
            </a:r>
            <a:r>
              <a:rPr lang="en-US" sz="2400" b="1" dirty="0" smtClean="0">
                <a:solidFill>
                  <a:schemeClr val="tx2"/>
                </a:solidFill>
                <a:latin typeface="Segoe UI" pitchFamily="34" charset="0"/>
                <a:ea typeface="Segoe UI" pitchFamily="34" charset="0"/>
                <a:cs typeface="Segoe UI" pitchFamily="34" charset="0"/>
              </a:rPr>
              <a:t>3</a:t>
            </a:r>
          </a:p>
          <a:p>
            <a:pPr algn="ctr"/>
            <a:r>
              <a:rPr lang="en-US" sz="2400" dirty="0" smtClean="0">
                <a:solidFill>
                  <a:schemeClr val="tx1"/>
                </a:solidFill>
                <a:latin typeface="Segoe UI" pitchFamily="34" charset="0"/>
                <a:ea typeface="Segoe UI" pitchFamily="34" charset="0"/>
                <a:cs typeface="Segoe UI" pitchFamily="34" charset="0"/>
              </a:rPr>
              <a:t>Alter </a:t>
            </a:r>
            <a:r>
              <a:rPr lang="vi-VN" sz="2400" dirty="0" smtClean="0">
                <a:solidFill>
                  <a:schemeClr val="tx1"/>
                </a:solidFill>
                <a:latin typeface="Segoe UI" pitchFamily="34" charset="0"/>
                <a:ea typeface="Segoe UI" pitchFamily="34" charset="0"/>
                <a:cs typeface="Segoe UI" pitchFamily="34" charset="0"/>
              </a:rPr>
              <a:t>DNS: </a:t>
            </a:r>
            <a:r>
              <a:rPr lang="en-US" sz="2400" dirty="0" smtClean="0">
                <a:solidFill>
                  <a:schemeClr val="accent1"/>
                </a:solidFill>
                <a:latin typeface="Segoe UI" pitchFamily="34" charset="0"/>
                <a:ea typeface="Segoe UI" pitchFamily="34" charset="0"/>
                <a:cs typeface="Segoe UI" pitchFamily="34" charset="0"/>
              </a:rPr>
              <a:t>192.168.8.</a:t>
            </a:r>
            <a:r>
              <a:rPr lang="en-US" sz="2400" b="1" dirty="0" smtClean="0">
                <a:solidFill>
                  <a:schemeClr val="tx2"/>
                </a:solidFill>
                <a:latin typeface="Segoe UI" pitchFamily="34" charset="0"/>
                <a:ea typeface="Segoe UI" pitchFamily="34" charset="0"/>
                <a:cs typeface="Segoe UI" pitchFamily="34" charset="0"/>
              </a:rPr>
              <a:t>2</a:t>
            </a:r>
            <a:endParaRPr lang="vi-VN" sz="2400" b="1" dirty="0" smtClean="0">
              <a:solidFill>
                <a:schemeClr val="tx2"/>
              </a:solidFill>
              <a:latin typeface="Segoe UI" pitchFamily="34" charset="0"/>
              <a:ea typeface="Segoe UI" pitchFamily="34" charset="0"/>
              <a:cs typeface="Segoe UI" pitchFamily="34" charset="0"/>
            </a:endParaRPr>
          </a:p>
          <a:p>
            <a:pPr algn="ctr"/>
            <a:r>
              <a:rPr lang="en-US" sz="2400" dirty="0" smtClean="0">
                <a:solidFill>
                  <a:schemeClr val="tx1"/>
                </a:solidFill>
                <a:latin typeface="Segoe UI" pitchFamily="34" charset="0"/>
                <a:ea typeface="Segoe UI" pitchFamily="34" charset="0"/>
                <a:cs typeface="Segoe UI" pitchFamily="34" charset="0"/>
              </a:rPr>
              <a:t>Child </a:t>
            </a:r>
            <a:r>
              <a:rPr lang="vi-VN" sz="2400" dirty="0" smtClean="0">
                <a:solidFill>
                  <a:schemeClr val="tx1"/>
                </a:solidFill>
                <a:latin typeface="Segoe UI" pitchFamily="34" charset="0"/>
                <a:ea typeface="Segoe UI" pitchFamily="34" charset="0"/>
                <a:cs typeface="Segoe UI" pitchFamily="34" charset="0"/>
              </a:rPr>
              <a:t>Domain: </a:t>
            </a:r>
            <a:r>
              <a:rPr lang="en-US" sz="2400" dirty="0" smtClean="0">
                <a:solidFill>
                  <a:schemeClr val="tx1"/>
                </a:solidFill>
                <a:latin typeface="Segoe UI" pitchFamily="34" charset="0"/>
                <a:ea typeface="Segoe UI" pitchFamily="34" charset="0"/>
                <a:cs typeface="Segoe UI" pitchFamily="34" charset="0"/>
              </a:rPr>
              <a:t>hcm.hongha.com.vn</a:t>
            </a:r>
            <a:endParaRPr lang="en-US" sz="2400" b="1" dirty="0" smtClean="0">
              <a:solidFill>
                <a:schemeClr val="tx2"/>
              </a:solidFill>
              <a:latin typeface="Segoe UI" pitchFamily="34" charset="0"/>
              <a:ea typeface="Segoe UI" pitchFamily="34" charset="0"/>
              <a:cs typeface="Segoe UI" pitchFamily="34" charset="0"/>
            </a:endParaRPr>
          </a:p>
        </p:txBody>
      </p:sp>
      <p:sp>
        <p:nvSpPr>
          <p:cNvPr id="8" name="Rectangle 7"/>
          <p:cNvSpPr/>
          <p:nvPr/>
        </p:nvSpPr>
        <p:spPr>
          <a:xfrm>
            <a:off x="3276600" y="4648200"/>
            <a:ext cx="3429000" cy="198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r"/>
            <a:r>
              <a:rPr lang="vi-VN" sz="2400" dirty="0" smtClean="0">
                <a:solidFill>
                  <a:schemeClr val="tx1"/>
                </a:solidFill>
                <a:latin typeface="Segoe UI" pitchFamily="34" charset="0"/>
                <a:ea typeface="Segoe UI" pitchFamily="34" charset="0"/>
                <a:cs typeface="Segoe UI" pitchFamily="34" charset="0"/>
              </a:rPr>
              <a:t>IP</a:t>
            </a:r>
            <a:r>
              <a:rPr lang="vi-VN" sz="2400" dirty="0" smtClean="0">
                <a:solidFill>
                  <a:schemeClr val="accent1"/>
                </a:solidFill>
                <a:latin typeface="Segoe UI" pitchFamily="34" charset="0"/>
                <a:ea typeface="Segoe UI" pitchFamily="34" charset="0"/>
                <a:cs typeface="Segoe UI" pitchFamily="34" charset="0"/>
              </a:rPr>
              <a:t>: </a:t>
            </a:r>
            <a:r>
              <a:rPr lang="en-US" sz="2400" dirty="0" smtClean="0">
                <a:solidFill>
                  <a:schemeClr val="accent1"/>
                </a:solidFill>
                <a:latin typeface="Segoe UI" pitchFamily="34" charset="0"/>
                <a:ea typeface="Segoe UI" pitchFamily="34" charset="0"/>
                <a:cs typeface="Segoe UI" pitchFamily="34" charset="0"/>
              </a:rPr>
              <a:t>192.168.8.</a:t>
            </a:r>
            <a:r>
              <a:rPr lang="en-US" sz="2400" b="1" dirty="0" smtClean="0">
                <a:solidFill>
                  <a:schemeClr val="tx2"/>
                </a:solidFill>
                <a:latin typeface="Segoe UI" pitchFamily="34" charset="0"/>
                <a:ea typeface="Segoe UI" pitchFamily="34" charset="0"/>
                <a:cs typeface="Segoe UI" pitchFamily="34" charset="0"/>
              </a:rPr>
              <a:t>10</a:t>
            </a:r>
            <a:endParaRPr lang="vi-VN" sz="2400" b="1" dirty="0" smtClean="0">
              <a:solidFill>
                <a:schemeClr val="tx2"/>
              </a:solidFill>
              <a:latin typeface="Segoe UI" pitchFamily="34" charset="0"/>
              <a:ea typeface="Segoe UI" pitchFamily="34" charset="0"/>
              <a:cs typeface="Segoe UI" pitchFamily="34" charset="0"/>
            </a:endParaRPr>
          </a:p>
          <a:p>
            <a:pPr algn="r"/>
            <a:r>
              <a:rPr lang="vi-VN" sz="2400" dirty="0" smtClean="0">
                <a:solidFill>
                  <a:schemeClr val="tx1"/>
                </a:solidFill>
                <a:latin typeface="Segoe UI" pitchFamily="34" charset="0"/>
                <a:ea typeface="Segoe UI" pitchFamily="34" charset="0"/>
                <a:cs typeface="Segoe UI" pitchFamily="34" charset="0"/>
              </a:rPr>
              <a:t>Mask: 255.255.255.0</a:t>
            </a:r>
          </a:p>
          <a:p>
            <a:pPr algn="r"/>
            <a:r>
              <a:rPr lang="vi-VN" sz="2400" dirty="0" smtClean="0">
                <a:solidFill>
                  <a:schemeClr val="tx1"/>
                </a:solidFill>
                <a:latin typeface="Segoe UI" pitchFamily="34" charset="0"/>
                <a:ea typeface="Segoe UI" pitchFamily="34" charset="0"/>
                <a:cs typeface="Segoe UI" pitchFamily="34" charset="0"/>
              </a:rPr>
              <a:t>GW</a:t>
            </a:r>
            <a:r>
              <a:rPr lang="vi-VN" sz="2400" dirty="0" smtClean="0">
                <a:solidFill>
                  <a:schemeClr val="accent1"/>
                </a:solidFill>
                <a:latin typeface="Segoe UI" pitchFamily="34" charset="0"/>
                <a:ea typeface="Segoe UI" pitchFamily="34" charset="0"/>
                <a:cs typeface="Segoe UI" pitchFamily="34" charset="0"/>
              </a:rPr>
              <a:t>:</a:t>
            </a:r>
            <a:r>
              <a:rPr lang="en-US" sz="2400" dirty="0" smtClean="0">
                <a:solidFill>
                  <a:schemeClr val="accent1"/>
                </a:solidFill>
                <a:latin typeface="Segoe UI" pitchFamily="34" charset="0"/>
                <a:ea typeface="Segoe UI" pitchFamily="34" charset="0"/>
                <a:cs typeface="Segoe UI" pitchFamily="34" charset="0"/>
              </a:rPr>
              <a:t>192.168.8.</a:t>
            </a:r>
            <a:r>
              <a:rPr lang="vi-VN" sz="2400" b="1" dirty="0" smtClean="0">
                <a:solidFill>
                  <a:schemeClr val="tx2"/>
                </a:solidFill>
                <a:latin typeface="Segoe UI" pitchFamily="34" charset="0"/>
                <a:ea typeface="Segoe UI" pitchFamily="34" charset="0"/>
                <a:cs typeface="Segoe UI" pitchFamily="34" charset="0"/>
              </a:rPr>
              <a:t>1</a:t>
            </a:r>
            <a:endParaRPr lang="vi-VN" sz="2400" dirty="0" smtClean="0">
              <a:solidFill>
                <a:schemeClr val="tx1"/>
              </a:solidFill>
              <a:latin typeface="Segoe UI" pitchFamily="34" charset="0"/>
              <a:ea typeface="Segoe UI" pitchFamily="34" charset="0"/>
              <a:cs typeface="Segoe UI" pitchFamily="34" charset="0"/>
            </a:endParaRPr>
          </a:p>
          <a:p>
            <a:pPr algn="r"/>
            <a:r>
              <a:rPr lang="en-US" sz="2400" dirty="0" smtClean="0">
                <a:solidFill>
                  <a:schemeClr val="tx1"/>
                </a:solidFill>
                <a:latin typeface="Segoe UI" pitchFamily="34" charset="0"/>
                <a:ea typeface="Segoe UI" pitchFamily="34" charset="0"/>
                <a:cs typeface="Segoe UI" pitchFamily="34" charset="0"/>
              </a:rPr>
              <a:t>Pre </a:t>
            </a:r>
            <a:r>
              <a:rPr lang="vi-VN" sz="2400" dirty="0" smtClean="0">
                <a:solidFill>
                  <a:schemeClr val="tx1"/>
                </a:solidFill>
                <a:latin typeface="Segoe UI" pitchFamily="34" charset="0"/>
                <a:ea typeface="Segoe UI" pitchFamily="34" charset="0"/>
                <a:cs typeface="Segoe UI" pitchFamily="34" charset="0"/>
              </a:rPr>
              <a:t>DNS: </a:t>
            </a:r>
            <a:r>
              <a:rPr lang="en-US" sz="2400" dirty="0" smtClean="0">
                <a:solidFill>
                  <a:schemeClr val="accent1"/>
                </a:solidFill>
                <a:latin typeface="Segoe UI" pitchFamily="34" charset="0"/>
                <a:ea typeface="Segoe UI" pitchFamily="34" charset="0"/>
                <a:cs typeface="Segoe UI" pitchFamily="34" charset="0"/>
              </a:rPr>
              <a:t>192.168.8.</a:t>
            </a:r>
            <a:r>
              <a:rPr lang="en-US" sz="2400" b="1" dirty="0" smtClean="0">
                <a:solidFill>
                  <a:schemeClr val="tx2"/>
                </a:solidFill>
                <a:latin typeface="Segoe UI" pitchFamily="34" charset="0"/>
                <a:ea typeface="Segoe UI" pitchFamily="34" charset="0"/>
                <a:cs typeface="Segoe UI" pitchFamily="34" charset="0"/>
              </a:rPr>
              <a:t>3</a:t>
            </a:r>
          </a:p>
          <a:p>
            <a:pPr algn="r"/>
            <a:r>
              <a:rPr lang="en-US" sz="2400" dirty="0" smtClean="0">
                <a:solidFill>
                  <a:schemeClr val="tx1"/>
                </a:solidFill>
                <a:latin typeface="Segoe UI" pitchFamily="34" charset="0"/>
                <a:ea typeface="Segoe UI" pitchFamily="34" charset="0"/>
                <a:cs typeface="Segoe UI" pitchFamily="34" charset="0"/>
              </a:rPr>
              <a:t>Child </a:t>
            </a:r>
            <a:r>
              <a:rPr lang="vi-VN" sz="2400" dirty="0" smtClean="0">
                <a:solidFill>
                  <a:schemeClr val="tx1"/>
                </a:solidFill>
                <a:latin typeface="Segoe UI" pitchFamily="34" charset="0"/>
                <a:ea typeface="Segoe UI" pitchFamily="34" charset="0"/>
                <a:cs typeface="Segoe UI" pitchFamily="34" charset="0"/>
              </a:rPr>
              <a:t>Domain: </a:t>
            </a:r>
            <a:r>
              <a:rPr lang="en-US" sz="2400" dirty="0" smtClean="0">
                <a:solidFill>
                  <a:schemeClr val="tx1"/>
                </a:solidFill>
                <a:latin typeface="Segoe UI" pitchFamily="34" charset="0"/>
                <a:ea typeface="Segoe UI" pitchFamily="34" charset="0"/>
                <a:cs typeface="Segoe UI" pitchFamily="34" charset="0"/>
              </a:rPr>
              <a:t>hcm.hongha.com.vn</a:t>
            </a:r>
            <a:endParaRPr lang="en-US" sz="2400" b="1" dirty="0" smtClean="0">
              <a:solidFill>
                <a:schemeClr val="tx2"/>
              </a:solidFill>
              <a:latin typeface="Segoe UI" pitchFamily="34" charset="0"/>
              <a:ea typeface="Segoe UI" pitchFamily="34" charset="0"/>
              <a:cs typeface="Segoe UI" pitchFamily="34" charset="0"/>
            </a:endParaRPr>
          </a:p>
        </p:txBody>
      </p:sp>
      <p:sp>
        <p:nvSpPr>
          <p:cNvPr id="9" name="Rectangle 8"/>
          <p:cNvSpPr/>
          <p:nvPr/>
        </p:nvSpPr>
        <p:spPr>
          <a:xfrm>
            <a:off x="1295400" y="0"/>
            <a:ext cx="4114800" cy="523220"/>
          </a:xfrm>
          <a:prstGeom prst="rect">
            <a:avLst/>
          </a:prstGeom>
        </p:spPr>
        <p:txBody>
          <a:bodyPr wrap="square">
            <a:spAutoFit/>
          </a:bodyPr>
          <a:lstStyle/>
          <a:p>
            <a:pPr lvl="0">
              <a:spcBef>
                <a:spcPct val="20000"/>
              </a:spcBef>
              <a:defRPr/>
            </a:pPr>
            <a:r>
              <a:rPr lang="en-US" sz="2800" dirty="0" err="1" smtClean="0">
                <a:latin typeface="Segoe UI" pitchFamily="34" charset="0"/>
                <a:ea typeface="Segoe UI" pitchFamily="34" charset="0"/>
                <a:cs typeface="Segoe UI" pitchFamily="34" charset="0"/>
              </a:rPr>
              <a:t>Triển</a:t>
            </a:r>
            <a:r>
              <a:rPr lang="en-US" sz="2800" dirty="0" smtClean="0">
                <a:latin typeface="Segoe UI" pitchFamily="34" charset="0"/>
                <a:ea typeface="Segoe UI" pitchFamily="34" charset="0"/>
                <a:cs typeface="Segoe UI" pitchFamily="34" charset="0"/>
              </a:rPr>
              <a:t> </a:t>
            </a:r>
            <a:r>
              <a:rPr lang="en-US" sz="2800" dirty="0" err="1" smtClean="0">
                <a:latin typeface="Segoe UI" pitchFamily="34" charset="0"/>
                <a:ea typeface="Segoe UI" pitchFamily="34" charset="0"/>
                <a:cs typeface="Segoe UI" pitchFamily="34" charset="0"/>
              </a:rPr>
              <a:t>khai</a:t>
            </a:r>
            <a:r>
              <a:rPr lang="en-US" sz="2800" dirty="0" smtClean="0">
                <a:latin typeface="Segoe UI" pitchFamily="34" charset="0"/>
                <a:ea typeface="Segoe UI" pitchFamily="34" charset="0"/>
                <a:cs typeface="Segoe UI" pitchFamily="34" charset="0"/>
              </a:rPr>
              <a:t> Child Domain</a:t>
            </a:r>
            <a:endParaRPr lang="en-US" sz="2800" dirty="0">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95400" y="0"/>
            <a:ext cx="78486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019800"/>
            <a:ext cx="91440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rotWithShape="1">
          <a:blip r:embed="rId3" cstate="print"/>
          <a:srcRect l="7104" r="4838"/>
          <a:stretch/>
        </p:blipFill>
        <p:spPr>
          <a:xfrm rot="17538605">
            <a:off x="3475847" y="2082799"/>
            <a:ext cx="4709938" cy="3098800"/>
          </a:xfrm>
          <a:prstGeom prst="rect">
            <a:avLst/>
          </a:prstGeom>
        </p:spPr>
      </p:pic>
      <p:sp>
        <p:nvSpPr>
          <p:cNvPr id="4" name="Content Placeholder 2"/>
          <p:cNvSpPr txBox="1">
            <a:spLocks/>
          </p:cNvSpPr>
          <p:nvPr/>
        </p:nvSpPr>
        <p:spPr>
          <a:xfrm>
            <a:off x="1507026" y="2514600"/>
            <a:ext cx="3712674" cy="762000"/>
          </a:xfrm>
          <a:prstGeom prst="rect">
            <a:avLst/>
          </a:prstGeom>
        </p:spPr>
        <p:txBody>
          <a:bodyPr vert="horz" lIns="91440" tIns="45720" rIns="91440" bIns="45720" rtlCol="0">
            <a:noAutofit/>
          </a:bodyPr>
          <a:lstStyle/>
          <a:p>
            <a:pPr marL="0" marR="0" lvl="0" indent="0" algn="r" defTabSz="914400" rtl="0" eaLnBrk="1" fontAlgn="auto" latinLnBrk="0" hangingPunct="1">
              <a:lnSpc>
                <a:spcPct val="100000"/>
              </a:lnSpc>
              <a:spcBef>
                <a:spcPct val="20000"/>
              </a:spcBef>
              <a:spcAft>
                <a:spcPts val="0"/>
              </a:spcAft>
              <a:buClrTx/>
              <a:buSzTx/>
              <a:buFontTx/>
              <a:buNone/>
              <a:tabLst/>
              <a:defRPr/>
            </a:pPr>
            <a:r>
              <a:rPr lang="en-US" sz="2800" b="1" dirty="0" err="1" smtClean="0">
                <a:latin typeface="Segoe UI" pitchFamily="34" charset="0"/>
                <a:ea typeface="Roboto" pitchFamily="2" charset="0"/>
                <a:cs typeface="Segoe UI" pitchFamily="34" charset="0"/>
              </a:rPr>
              <a:t>Chuyên</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đề</a:t>
            </a:r>
            <a:endParaRPr lang="en-US" sz="2800" b="1" dirty="0" smtClean="0">
              <a:latin typeface="Segoe UI" pitchFamily="34" charset="0"/>
              <a:ea typeface="Roboto" pitchFamily="2" charset="0"/>
              <a:cs typeface="Segoe UI" pitchFamily="34" charset="0"/>
            </a:endParaRPr>
          </a:p>
          <a:p>
            <a:pPr marL="0" marR="0" lvl="0" indent="0" algn="r" defTabSz="914400" rtl="0" eaLnBrk="1" fontAlgn="auto" latinLnBrk="0" hangingPunct="1">
              <a:lnSpc>
                <a:spcPct val="100000"/>
              </a:lnSpc>
              <a:spcBef>
                <a:spcPct val="20000"/>
              </a:spcBef>
              <a:spcAft>
                <a:spcPts val="0"/>
              </a:spcAft>
              <a:buClrTx/>
              <a:buSzTx/>
              <a:buFontTx/>
              <a:buNone/>
              <a:tabLst/>
              <a:defRPr/>
            </a:pPr>
            <a:r>
              <a:rPr lang="en-US" sz="2400" noProof="0" dirty="0" err="1" smtClean="0">
                <a:latin typeface="Segoe UI" pitchFamily="34" charset="0"/>
                <a:ea typeface="Roboto" pitchFamily="2" charset="0"/>
                <a:cs typeface="Segoe UI" pitchFamily="34" charset="0"/>
              </a:rPr>
              <a:t>Các</a:t>
            </a:r>
            <a:r>
              <a:rPr lang="en-US" sz="2400" noProof="0" dirty="0" smtClean="0">
                <a:latin typeface="Segoe UI" pitchFamily="34" charset="0"/>
                <a:ea typeface="Roboto" pitchFamily="2" charset="0"/>
                <a:cs typeface="Segoe UI" pitchFamily="34" charset="0"/>
              </a:rPr>
              <a:t> </a:t>
            </a:r>
            <a:r>
              <a:rPr lang="en-US" sz="2400" noProof="0" dirty="0" err="1" smtClean="0">
                <a:latin typeface="Segoe UI" pitchFamily="34" charset="0"/>
                <a:ea typeface="Roboto" pitchFamily="2" charset="0"/>
                <a:cs typeface="Segoe UI" pitchFamily="34" charset="0"/>
              </a:rPr>
              <a:t>nhóm</a:t>
            </a:r>
            <a:r>
              <a:rPr lang="en-US" sz="2400" noProof="0" dirty="0" smtClean="0">
                <a:latin typeface="Segoe UI" pitchFamily="34" charset="0"/>
                <a:ea typeface="Roboto" pitchFamily="2" charset="0"/>
                <a:cs typeface="Segoe UI" pitchFamily="34" charset="0"/>
              </a:rPr>
              <a:t> </a:t>
            </a:r>
            <a:r>
              <a:rPr lang="en-US" sz="2400" noProof="0" dirty="0" err="1" smtClean="0">
                <a:latin typeface="Segoe UI" pitchFamily="34" charset="0"/>
                <a:ea typeface="Roboto" pitchFamily="2" charset="0"/>
                <a:cs typeface="Segoe UI" pitchFamily="34" charset="0"/>
              </a:rPr>
              <a:t>đăng</a:t>
            </a:r>
            <a:r>
              <a:rPr lang="en-US" sz="2400" noProof="0" dirty="0" smtClean="0">
                <a:latin typeface="Segoe UI" pitchFamily="34" charset="0"/>
                <a:ea typeface="Roboto" pitchFamily="2" charset="0"/>
                <a:cs typeface="Segoe UI" pitchFamily="34" charset="0"/>
              </a:rPr>
              <a:t> </a:t>
            </a:r>
            <a:r>
              <a:rPr lang="en-US" sz="2400" noProof="0" dirty="0" err="1" smtClean="0">
                <a:latin typeface="Segoe UI" pitchFamily="34" charset="0"/>
                <a:ea typeface="Roboto" pitchFamily="2" charset="0"/>
                <a:cs typeface="Segoe UI" pitchFamily="34" charset="0"/>
              </a:rPr>
              <a:t>ký</a:t>
            </a:r>
            <a:r>
              <a:rPr lang="en-US" sz="2400" noProof="0" dirty="0" smtClean="0">
                <a:latin typeface="Segoe UI" pitchFamily="34" charset="0"/>
                <a:ea typeface="Roboto" pitchFamily="2" charset="0"/>
                <a:cs typeface="Segoe UI" pitchFamily="34" charset="0"/>
              </a:rPr>
              <a:t> </a:t>
            </a:r>
            <a:r>
              <a:rPr lang="en-US" sz="2400" noProof="0" dirty="0" err="1" smtClean="0">
                <a:latin typeface="Segoe UI" pitchFamily="34" charset="0"/>
                <a:ea typeface="Roboto" pitchFamily="2" charset="0"/>
                <a:cs typeface="Segoe UI" pitchFamily="34" charset="0"/>
              </a:rPr>
              <a:t>thuyết</a:t>
            </a:r>
            <a:r>
              <a:rPr lang="en-US" sz="2400" noProof="0" dirty="0" smtClean="0">
                <a:latin typeface="Segoe UI" pitchFamily="34" charset="0"/>
                <a:ea typeface="Roboto" pitchFamily="2" charset="0"/>
                <a:cs typeface="Segoe UI" pitchFamily="34" charset="0"/>
              </a:rPr>
              <a:t> </a:t>
            </a:r>
            <a:r>
              <a:rPr lang="en-US" sz="2400" noProof="0" dirty="0" err="1" smtClean="0">
                <a:latin typeface="Segoe UI" pitchFamily="34" charset="0"/>
                <a:ea typeface="Roboto" pitchFamily="2" charset="0"/>
                <a:cs typeface="Segoe UI" pitchFamily="34" charset="0"/>
              </a:rPr>
              <a:t>trình</a:t>
            </a:r>
            <a:r>
              <a:rPr lang="en-US" sz="2400" noProof="0" dirty="0" smtClean="0">
                <a:latin typeface="Segoe UI" pitchFamily="34" charset="0"/>
                <a:ea typeface="Roboto" pitchFamily="2" charset="0"/>
                <a:cs typeface="Segoe UI" pitchFamily="34" charset="0"/>
              </a:rPr>
              <a:t> </a:t>
            </a:r>
            <a:r>
              <a:rPr lang="en-US" sz="2400" noProof="0" dirty="0" err="1" smtClean="0">
                <a:latin typeface="Segoe UI" pitchFamily="34" charset="0"/>
                <a:ea typeface="Roboto" pitchFamily="2" charset="0"/>
                <a:cs typeface="Segoe UI" pitchFamily="34" charset="0"/>
              </a:rPr>
              <a:t>vào</a:t>
            </a:r>
            <a:r>
              <a:rPr lang="en-US" sz="2400" noProof="0" dirty="0" smtClean="0">
                <a:latin typeface="Segoe UI" pitchFamily="34" charset="0"/>
                <a:ea typeface="Roboto" pitchFamily="2" charset="0"/>
                <a:cs typeface="Segoe UI" pitchFamily="34" charset="0"/>
              </a:rPr>
              <a:t> </a:t>
            </a:r>
            <a:r>
              <a:rPr lang="en-US" sz="2400" noProof="0" dirty="0" err="1" smtClean="0">
                <a:latin typeface="Segoe UI" pitchFamily="34" charset="0"/>
                <a:ea typeface="Roboto" pitchFamily="2" charset="0"/>
                <a:cs typeface="Segoe UI" pitchFamily="34" charset="0"/>
              </a:rPr>
              <a:t>hôm</a:t>
            </a:r>
            <a:r>
              <a:rPr lang="en-US" sz="2400" noProof="0" dirty="0" smtClean="0">
                <a:latin typeface="Segoe UI" pitchFamily="34" charset="0"/>
                <a:ea typeface="Roboto" pitchFamily="2" charset="0"/>
                <a:cs typeface="Segoe UI" pitchFamily="34" charset="0"/>
              </a:rPr>
              <a:t> </a:t>
            </a:r>
            <a:r>
              <a:rPr lang="en-US" sz="2400" noProof="0" dirty="0" err="1" smtClean="0">
                <a:latin typeface="Segoe UI" pitchFamily="34" charset="0"/>
                <a:ea typeface="Roboto" pitchFamily="2" charset="0"/>
                <a:cs typeface="Segoe UI" pitchFamily="34" charset="0"/>
              </a:rPr>
              <a:t>này</a:t>
            </a:r>
            <a:r>
              <a:rPr lang="en-US" sz="2400" dirty="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báo</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cáo</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cho</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cả</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lớp</a:t>
            </a:r>
            <a:r>
              <a:rPr lang="en-US" sz="2400" noProof="0" dirty="0" smtClean="0">
                <a:latin typeface="Segoe UI" pitchFamily="34" charset="0"/>
                <a:ea typeface="Roboto" pitchFamily="2" charset="0"/>
                <a:cs typeface="Segoe UI" pitchFamily="34" charset="0"/>
              </a:rPr>
              <a:t>. </a:t>
            </a:r>
            <a:endParaRPr kumimoji="0" lang="en-US" sz="2400" i="0" u="none" strike="noStrike" kern="1200" cap="none" spc="0" normalizeH="0" baseline="0" noProof="0" dirty="0">
              <a:ln>
                <a:noFill/>
              </a:ln>
              <a:solidFill>
                <a:schemeClr val="tx1"/>
              </a:solidFill>
              <a:effectLst/>
              <a:uLnTx/>
              <a:uFillTx/>
              <a:latin typeface="Segoe UI" pitchFamily="34" charset="0"/>
              <a:ea typeface="Roboto" pitchFamily="2" charset="0"/>
              <a:cs typeface="Segoe UI" pitchFamily="34" charset="0"/>
            </a:endParaRPr>
          </a:p>
        </p:txBody>
      </p:sp>
    </p:spTree>
    <p:extLst>
      <p:ext uri="{BB962C8B-B14F-4D97-AF65-F5344CB8AC3E}">
        <p14:creationId xmlns:p14="http://schemas.microsoft.com/office/powerpoint/2010/main" val="4576229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95400" y="0"/>
            <a:ext cx="78486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019800"/>
            <a:ext cx="91440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p:cNvSpPr txBox="1">
            <a:spLocks/>
          </p:cNvSpPr>
          <p:nvPr/>
        </p:nvSpPr>
        <p:spPr>
          <a:xfrm>
            <a:off x="762000" y="2869407"/>
            <a:ext cx="6096000" cy="1676400"/>
          </a:xfrm>
          <a:prstGeom prst="rect">
            <a:avLst/>
          </a:prstGeom>
        </p:spPr>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3200" b="1" i="0" u="none" strike="noStrike" kern="1200" cap="none" spc="0" normalizeH="0" baseline="0" smtClean="0">
                <a:ln>
                  <a:noFill/>
                </a:ln>
                <a:solidFill>
                  <a:schemeClr val="tx1"/>
                </a:solidFill>
                <a:effectLst/>
                <a:uLnTx/>
                <a:uFillTx/>
                <a:latin typeface="Segoe UI" pitchFamily="34" charset="0"/>
                <a:ea typeface="Roboto" pitchFamily="2" charset="0"/>
                <a:cs typeface="Segoe UI" pitchFamily="34" charset="0"/>
              </a:rPr>
              <a:t>Giải</a:t>
            </a:r>
            <a:r>
              <a:rPr kumimoji="0" lang="en-US" sz="3200" b="1" i="0" u="none" strike="noStrike" kern="1200" cap="none" spc="0" normalizeH="0" smtClean="0">
                <a:ln>
                  <a:noFill/>
                </a:ln>
                <a:solidFill>
                  <a:schemeClr val="tx1"/>
                </a:solidFill>
                <a:effectLst/>
                <a:uLnTx/>
                <a:uFillTx/>
                <a:latin typeface="Segoe UI" pitchFamily="34" charset="0"/>
                <a:ea typeface="Roboto" pitchFamily="2" charset="0"/>
                <a:cs typeface="Segoe UI" pitchFamily="34" charset="0"/>
              </a:rPr>
              <a:t> đáp về </a:t>
            </a:r>
            <a:r>
              <a:rPr kumimoji="0" lang="en-US" sz="2800" b="1" i="0" u="none" strike="noStrike" kern="1200" cap="none" spc="0" normalizeH="0" smtClean="0">
                <a:ln>
                  <a:noFill/>
                </a:ln>
                <a:solidFill>
                  <a:schemeClr val="tx1"/>
                </a:solidFill>
                <a:effectLst/>
                <a:uLnTx/>
                <a:uFillTx/>
                <a:latin typeface="Segoe UI" pitchFamily="34" charset="0"/>
                <a:ea typeface="Roboto" pitchFamily="2" charset="0"/>
                <a:cs typeface="Segoe UI" pitchFamily="34" charset="0"/>
              </a:rPr>
              <a:t/>
            </a:r>
            <a:br>
              <a:rPr kumimoji="0" lang="en-US" sz="2800" b="1" i="0" u="none" strike="noStrike" kern="1200" cap="none" spc="0" normalizeH="0" smtClean="0">
                <a:ln>
                  <a:noFill/>
                </a:ln>
                <a:solidFill>
                  <a:schemeClr val="tx1"/>
                </a:solidFill>
                <a:effectLst/>
                <a:uLnTx/>
                <a:uFillTx/>
                <a:latin typeface="Segoe UI" pitchFamily="34" charset="0"/>
                <a:ea typeface="Roboto" pitchFamily="2" charset="0"/>
                <a:cs typeface="Segoe UI" pitchFamily="34" charset="0"/>
              </a:rPr>
            </a:br>
            <a:r>
              <a:rPr kumimoji="0" lang="en-US" sz="6600" b="1" i="0" u="none" strike="noStrike" kern="1200" cap="none" spc="0" normalizeH="0" smtClean="0">
                <a:ln>
                  <a:noFill/>
                </a:ln>
                <a:solidFill>
                  <a:schemeClr val="tx1"/>
                </a:solidFill>
                <a:effectLst/>
                <a:uLnTx/>
                <a:uFillTx/>
                <a:latin typeface="Segoe UI" pitchFamily="34" charset="0"/>
                <a:ea typeface="Roboto" pitchFamily="2" charset="0"/>
                <a:cs typeface="Segoe UI" pitchFamily="34" charset="0"/>
              </a:rPr>
              <a:t>Assignment</a:t>
            </a:r>
            <a:endParaRPr kumimoji="0" lang="en-US" sz="6600" b="1" i="0" u="none" strike="noStrike" kern="1200" cap="none" spc="0" normalizeH="0" baseline="0" dirty="0" smtClean="0">
              <a:ln>
                <a:noFill/>
              </a:ln>
              <a:solidFill>
                <a:schemeClr val="tx1"/>
              </a:solidFill>
              <a:effectLst/>
              <a:uLnTx/>
              <a:uFillTx/>
              <a:latin typeface="Segoe UI" pitchFamily="34" charset="0"/>
              <a:ea typeface="Roboto" pitchFamily="2" charset="0"/>
              <a:cs typeface="Segoe UI" pitchFamily="34" charset="0"/>
            </a:endParaRPr>
          </a:p>
          <a:p>
            <a:pPr marL="0" marR="0" lvl="0" indent="0" algn="ctr" defTabSz="914400" rtl="0" eaLnBrk="1" fontAlgn="auto" latinLnBrk="0" hangingPunct="1">
              <a:lnSpc>
                <a:spcPct val="100000"/>
              </a:lnSpc>
              <a:spcBef>
                <a:spcPct val="20000"/>
              </a:spcBef>
              <a:spcAft>
                <a:spcPts val="0"/>
              </a:spcAft>
              <a:buClrTx/>
              <a:buSzTx/>
              <a:buFontTx/>
              <a:buNone/>
              <a:tabLst/>
              <a:defRPr/>
            </a:pPr>
            <a:endParaRPr kumimoji="0" lang="en-US" sz="6600" b="1" i="0" u="none" strike="noStrike" kern="1200" cap="none" spc="0" normalizeH="0" baseline="0" noProof="0" dirty="0">
              <a:ln>
                <a:noFill/>
              </a:ln>
              <a:solidFill>
                <a:schemeClr val="tx1"/>
              </a:solidFill>
              <a:effectLst/>
              <a:uLnTx/>
              <a:uFillTx/>
              <a:latin typeface="Segoe UI" pitchFamily="34" charset="0"/>
              <a:ea typeface="Roboto" pitchFamily="2" charset="0"/>
              <a:cs typeface="Segoe UI" pitchFamily="34" charset="0"/>
            </a:endParaRPr>
          </a:p>
        </p:txBody>
      </p:sp>
      <p:pic>
        <p:nvPicPr>
          <p:cNvPr id="8" name="Picture 2" descr="D:\Compressed\PSD Collection 2011\WP-201 copy.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flipH="1">
            <a:off x="5654675" y="1828800"/>
            <a:ext cx="2955925" cy="4976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7383436"/>
      </p:ext>
    </p:extLst>
  </p:cSld>
  <p:clrMapOvr>
    <a:masterClrMapping/>
  </p:clrMapOvr>
  <p:timing>
    <p:tnLst>
      <p:par>
        <p:cTn id="1" dur="indefinite" restart="never" nodeType="tmRoot"/>
      </p:par>
    </p:tnLst>
  </p:timing>
</p:sld>
</file>

<file path=ppt/theme/theme1.xml><?xml version="1.0" encoding="utf-8"?>
<a:theme xmlns:a="http://schemas.openxmlformats.org/drawingml/2006/main" name="FPT Poly White">
  <a:themeElements>
    <a:clrScheme name="Custom 3">
      <a:dk1>
        <a:sysClr val="windowText" lastClr="000000"/>
      </a:dk1>
      <a:lt1>
        <a:sysClr val="window" lastClr="FFFFFF"/>
      </a:lt1>
      <a:dk2>
        <a:srgbClr val="F16521"/>
      </a:dk2>
      <a:lt2>
        <a:srgbClr val="50B946"/>
      </a:lt2>
      <a:accent1>
        <a:srgbClr val="0A52A0"/>
      </a:accent1>
      <a:accent2>
        <a:srgbClr val="F16521"/>
      </a:accent2>
      <a:accent3>
        <a:srgbClr val="50B946"/>
      </a:accent3>
      <a:accent4>
        <a:srgbClr val="0A52A0"/>
      </a:accent4>
      <a:accent5>
        <a:srgbClr val="000000"/>
      </a:accent5>
      <a:accent6>
        <a:srgbClr val="F9C1A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FPT Poly White</Template>
  <TotalTime>3706</TotalTime>
  <Words>845</Words>
  <Application>Microsoft Office PowerPoint</Application>
  <PresentationFormat>On-screen Show (4:3)</PresentationFormat>
  <Paragraphs>152</Paragraphs>
  <Slides>26</Slides>
  <Notes>15</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FPT Poly White</vt:lpstr>
      <vt:lpstr>Quản trị Server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Quynh</cp:lastModifiedBy>
  <cp:revision>441</cp:revision>
  <dcterms:created xsi:type="dcterms:W3CDTF">2013-04-23T08:05:33Z</dcterms:created>
  <dcterms:modified xsi:type="dcterms:W3CDTF">2016-12-29T03:29:58Z</dcterms:modified>
</cp:coreProperties>
</file>