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7D950-65B1-48CB-9D0D-61D0A52F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B245-041E-4D84-9E58-AD59685C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9DD4A-7862-40D4-81D8-33261D53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9543F-E0D9-4343-A5F9-24566096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18A62-4643-48BA-9A3F-964D5D7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90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B2FE0-272D-4218-B7CA-C24483C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F2E0E3-A093-4DD6-8EA7-DB260638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DEB9F1-DEA1-460F-B213-934C1ECB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F4C73-DF3B-4DEE-A191-EF8BCD63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A4324A-FBCE-4D52-BB24-52C3FA87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2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27EB1-438B-4751-ACC2-91DB973FB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79A50-C7D4-4E7F-9044-511A740C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15F9D-F666-45B0-8C01-AB387421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9278F-00C3-4A50-822A-6204C08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5C2BF-8E2D-4568-8A12-10818FEA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9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217EC-728F-4083-961A-7A5BE50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CA73C-FC82-4697-8419-87C7E40C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F97B9-C722-42F0-A37D-50B58B52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E8D9B-7F71-438B-AB7A-E87490BD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F9807-44E8-4323-8F58-0FE5D74B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7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ADF52-74A5-4EED-9F02-71B5732E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A8D91D-905B-4D43-824E-89FDD6A1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70CB0-EFA8-4061-95E5-129A0B83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6F17E-3494-4B80-AD42-072D21D9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A1838-7F14-4F5F-8E9F-A33ED8EC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95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16A8E-F33E-4255-9FC3-85258ADB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27E0D-9E3C-4197-A3C1-65922B5BE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108893-EC1C-4BE4-96E6-B45615A3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621296-3F8F-4E37-AE59-FE5014DA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90E19F-32DF-46FA-92DD-AFE2D26F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BABFAD-8316-462B-9F60-42F6625A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6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53539-1C70-448D-949F-D6E1938F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1E881-46F1-44F7-A090-C6B485536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B5F7BE-C248-44FA-9AC7-02B944898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50E308-CEB0-4212-8B1E-34F087AAB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231141-848D-4241-A5EB-A0FC91EDD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C1A3CB-4CA1-42D2-92B7-C09D1303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7521F6-7C71-4B26-BBF4-E8DE7B99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25927B-1C9C-4BDD-907B-F7C50DAA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86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25C64-DBAA-4917-B2AE-5512527C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6803F9-5E90-4614-946A-4B0A1789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4D0A96-A2F9-4100-A78D-C324834A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7C54E9-FFAC-4769-98FB-A45EC48C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35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14C4F0-2A14-4B3E-B93A-A7676CE0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6E8381-99DF-4E98-B30F-4C3231D2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D22EA2-5E8E-4C9F-B669-270E1BE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282A7-6613-4472-A5F5-0CA4F759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5804C-F9CF-48F5-AA36-B5B0537A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79758B-184C-43A4-B696-03513B5D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BF587E-8FDD-4B7B-A14C-19EA76CF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79076B-DFC1-44A1-BE65-F7CECE48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DDDAC-41AF-44EB-A54B-8D6ED95D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27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3FD2B-E4FD-4599-A068-8BEBEFE6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D2DBC0-C299-478E-8FC2-5CF6BAD67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8F3814-5A1C-4A3F-AAB3-11D734B0B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AAA043-DF95-47F3-B910-EFE7456D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01AEC2-150D-4AF2-967E-2325060C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987F16-44F1-444D-B138-55FF6EEF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201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D3E323-6F75-4C73-BC0D-B7762364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D8316-D812-4797-940D-77CCCAC5F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186D7-2801-4E54-8E23-E559E5562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6DA25-DE74-4C62-891E-4AF796EAFBBF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47520-9B95-45EA-B555-65EEB4369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01009-2155-4081-9F11-8783828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37BB-E53F-40AC-AD2E-85B2980A8F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1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602157-2245-49BA-A01F-610D573957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B2428"/>
              </a:clrFrom>
              <a:clrTo>
                <a:srgbClr val="0B242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46" y="2845683"/>
            <a:ext cx="2817599" cy="5363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A948AE-9138-4502-BAF0-EC7288D8A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452"/>
          <a:stretch/>
        </p:blipFill>
        <p:spPr>
          <a:xfrm>
            <a:off x="8754146" y="970686"/>
            <a:ext cx="1054911" cy="10237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77DA745-A70A-4A32-B356-8D59741779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3" y="3664080"/>
            <a:ext cx="1643148" cy="102902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4834496-B750-47C0-8DFA-AA14E6FB4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46" y="3661696"/>
            <a:ext cx="2082065" cy="10237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E299DC-721E-4D2E-BD57-85C2AB83DD6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45" y="3654066"/>
            <a:ext cx="2817598" cy="101852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30876A8-E8CA-4975-B376-35FF66EA3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865" y="970686"/>
            <a:ext cx="934936" cy="10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83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Camilo Zuñiga Gonzalez</dc:creator>
  <cp:lastModifiedBy>Andres Camilo Zuñiga Gonzalez</cp:lastModifiedBy>
  <cp:revision>1</cp:revision>
  <dcterms:created xsi:type="dcterms:W3CDTF">2021-11-06T06:51:51Z</dcterms:created>
  <dcterms:modified xsi:type="dcterms:W3CDTF">2021-11-06T08:10:49Z</dcterms:modified>
</cp:coreProperties>
</file>