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282" y="-324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823025"/>
            <a:ext cx="2095554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Ancelin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Amali.A.V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au960221104018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49565" y="383837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 smtClean="0">
                <a:solidFill>
                  <a:schemeClr val="tx1"/>
                </a:solidFill>
              </a:rPr>
              <a:t>Arunachala</a:t>
            </a:r>
            <a:r>
              <a:rPr lang="en-US" sz="1100" dirty="0" smtClean="0">
                <a:solidFill>
                  <a:schemeClr val="tx1"/>
                </a:solidFill>
              </a:rPr>
              <a:t> College of Engineering for Women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5593"/>
            <a:ext cx="7473142" cy="34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6909"/>
            <a:ext cx="7148945" cy="3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" y="1271847"/>
            <a:ext cx="7672648" cy="33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8" y="1487978"/>
            <a:ext cx="7248698" cy="30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28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28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28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07819" y="1237455"/>
            <a:ext cx="8221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integration of advanced AI-powered features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xpanding the </a:t>
            </a:r>
            <a:r>
              <a:rPr lang="en-US" sz="2400" dirty="0"/>
              <a:t>services to include alternative transportation </a:t>
            </a:r>
            <a:r>
              <a:rPr lang="en-US" sz="2400" dirty="0" smtClean="0"/>
              <a:t>options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integration of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dirty="0" smtClean="0"/>
              <a:t>technology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nhance </a:t>
            </a:r>
            <a:r>
              <a:rPr lang="en-US" sz="2400" dirty="0"/>
              <a:t>security, transparency, and efficiency within the platform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Conclusion</a:t>
            </a:r>
            <a:endParaRPr lang="en-IN" sz="2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8652" y="1282712"/>
            <a:ext cx="860213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offers a user-centric solution to streamline car rentals, prioritizing convenience, security, and personalization. With its intuitive interface, real-time availability tracking, and flexible booking options, it aims to revolutionize the industry and make mobility accessible and hassle-free for all users. Through continued innovation and enhancements, it is poised to remain a leader in the evolving landscape of transportation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032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Abstract</a:t>
            </a:r>
            <a:endParaRPr lang="en-IN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Rectangle 1"/>
          <p:cNvSpPr/>
          <p:nvPr/>
        </p:nvSpPr>
        <p:spPr>
          <a:xfrm>
            <a:off x="845819" y="1252197"/>
            <a:ext cx="70263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is a user-friendly car rental app, streamlining the booking process for customers. It offers real-time availability, flexible booking, secure payments, and personalized recommendations. With convenient pick-up and drop-off options, optional add-ons, and robust safety measures, </a:t>
            </a:r>
            <a:r>
              <a:rPr lang="en-US" sz="2400" dirty="0" smtClean="0"/>
              <a:t>it aims </a:t>
            </a:r>
            <a:r>
              <a:rPr lang="en-US" sz="2400" dirty="0"/>
              <a:t>to make car rentals hassle-free and accessible to 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1" y="682130"/>
            <a:ext cx="4540721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Problem Statement</a:t>
            </a:r>
            <a:endParaRPr lang="en-IN" sz="2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953" y="1520775"/>
            <a:ext cx="6301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"Current car rental systems lack user-friendly features, causing inconvenience and frustration for customers during the booking process</a:t>
            </a:r>
            <a:r>
              <a:rPr lang="en-US" sz="2400" dirty="0" smtClean="0"/>
              <a:t>. Create an web-application to overcome these problems"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1" y="682130"/>
            <a:ext cx="3900641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Project Overview</a:t>
            </a:r>
            <a:endParaRPr lang="en-IN" sz="2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2733" y="1500784"/>
            <a:ext cx="773853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project aims to develop, a user-centric car rental app. It will offer real-time availability tracking, flexible booking, secure payments, and personalized recommendations. It prioritizes convenience with pick-up/drop-off options, optional add-ons, and robust safety measures, aiming to revolutionize the car rental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396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1" y="682130"/>
            <a:ext cx="3626321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Proposed Solution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1" y="1277337"/>
            <a:ext cx="7115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It </a:t>
            </a:r>
            <a:r>
              <a:rPr lang="en-US" sz="2400" dirty="0"/>
              <a:t>a comprehensive car rental application, will revolutionize the industry by offering a user-centric solution. It will feature a user-friendly interface with real-time availability tracking, flexible booking options, secure payment processing, and personalized recommendations based on user preferences. 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681643" y="1326410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363" y="1315048"/>
            <a:ext cx="7055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will prioritize convenience with various pick-up/drop-off locations, optional add-ons like GPS navigation and insurance coverage, and robust safety measures. By integrating these features, </a:t>
            </a:r>
            <a:r>
              <a:rPr lang="en-US" sz="2400" dirty="0" smtClean="0"/>
              <a:t>it </a:t>
            </a:r>
            <a:r>
              <a:rPr lang="en-US" sz="2400" dirty="0"/>
              <a:t>aims to streamline the car rental process, making it accessible, convenient, and reliable for all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1" y="682130"/>
            <a:ext cx="3817513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Modelling &amp; Results</a:t>
            </a:r>
            <a:endParaRPr lang="en-IN" sz="2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6538"/>
            <a:ext cx="7099069" cy="29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421</Words>
  <Application>Microsoft Office PowerPoint</Application>
  <PresentationFormat>On-screen Show (16:9)</PresentationFormat>
  <Paragraphs>53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Login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ACEW</cp:lastModifiedBy>
  <cp:revision>12</cp:revision>
  <dcterms:modified xsi:type="dcterms:W3CDTF">2024-04-12T04:53:45Z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