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60" r:id="rId3"/>
    <p:sldId id="261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7" r:id="rId13"/>
    <p:sldId id="263" r:id="rId14"/>
    <p:sldId id="272" r:id="rId15"/>
    <p:sldId id="258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40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6D8E-1D2A-4CEB-A939-B07D56CB96B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F48CF-B685-49C4-8808-80B00F814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572567"/>
            <a:ext cx="7772400" cy="6858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186458"/>
            <a:ext cx="6400800" cy="521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889C-009C-4E59-8F5B-AC0CF955DFF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A2B-F04D-4A71-A113-CB1C5C232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9712" y="205979"/>
            <a:ext cx="6707088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9712" y="1200151"/>
            <a:ext cx="6707088" cy="3394472"/>
          </a:xfr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889C-009C-4E59-8F5B-AC0CF955DFF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A2B-F04D-4A71-A113-CB1C5C232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78889C-009C-4E59-8F5B-AC0CF955DFFE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E29A2B-F04D-4A71-A113-CB1C5C232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889C-009C-4E59-8F5B-AC0CF955DFF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A2B-F04D-4A71-A113-CB1C5C232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8889C-009C-4E59-8F5B-AC0CF955DFF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29A2B-F04D-4A71-A113-CB1C5C232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ANTRIAN ONLINE BPJS KESEHATAN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63638"/>
            <a:ext cx="6400800" cy="521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RS. BHAKTI HUSADA II PURWAKARTA</a:t>
            </a:r>
          </a:p>
        </p:txBody>
      </p:sp>
    </p:spTree>
    <p:extLst>
      <p:ext uri="{BB962C8B-B14F-4D97-AF65-F5344CB8AC3E}">
        <p14:creationId xmlns:p14="http://schemas.microsoft.com/office/powerpoint/2010/main" val="297084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6E1-08A3-404E-B561-3E0D0483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" y="195486"/>
            <a:ext cx="9124202" cy="637579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HTTP REQUEST METHOD POST LIST WAKTU TASK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D1C01-A2D4-4F7D-BCCC-53CCEF683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14606"/>
            <a:ext cx="5857143" cy="1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9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ED0E1-2450-49F4-A20A-619EB3C64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" y="27785"/>
            <a:ext cx="91247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7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3978272-BEFB-47A1-9D48-2CF87836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58316"/>
            <a:ext cx="6707088" cy="857250"/>
          </a:xfrm>
        </p:spPr>
        <p:txBody>
          <a:bodyPr/>
          <a:lstStyle/>
          <a:p>
            <a:pPr algn="ctr"/>
            <a:r>
              <a:rPr lang="en-US" dirty="0"/>
              <a:t>WEB SERVIS 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8CB599-7D0A-44E2-B6A3-4F071A08F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550"/>
            <a:ext cx="9144000" cy="45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5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73A317-BABD-43EC-BB6B-A36D07FC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0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71D3-4223-4A0B-A383-3AB766EC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Required Hardware &amp; Network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3A23A7-CDB0-4273-9998-55C4D6D8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1200151"/>
            <a:ext cx="6707088" cy="3394472"/>
          </a:xfrm>
        </p:spPr>
        <p:txBody>
          <a:bodyPr/>
          <a:lstStyle/>
          <a:p>
            <a:r>
              <a:rPr lang="en-US" dirty="0"/>
              <a:t>PC SERVER</a:t>
            </a:r>
          </a:p>
          <a:p>
            <a:r>
              <a:rPr lang="en-US" dirty="0"/>
              <a:t>Domain &amp; SSL</a:t>
            </a:r>
          </a:p>
          <a:p>
            <a:r>
              <a:rPr lang="en-US" dirty="0"/>
              <a:t>IP Public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7916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95019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FE7B-C2B4-4662-95AA-25EEB7F1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SKEMA WEB SERVIS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56838-F9EA-45B9-B2D5-DA4C400A2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224681"/>
            <a:ext cx="3543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2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08E8-94E4-48F9-AA61-3DEF2C47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SERVIS BPJS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3AABD-4705-4674-942B-91E16E8D8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876766"/>
            <a:ext cx="6707088" cy="42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2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28A48D-11A3-408A-B6B5-A6C33643C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" y="51469"/>
            <a:ext cx="9222458" cy="509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3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6E1-08A3-404E-B561-3E0D0483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" y="195486"/>
            <a:ext cx="9124202" cy="637579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HTTP REQUEST METHOD POST UPDATE JADWAL DOKTER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552A0-E49B-4107-A8B7-CE3185D61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" y="1131590"/>
            <a:ext cx="9144000" cy="44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7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6E1-08A3-404E-B561-3E0D0483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" y="195486"/>
            <a:ext cx="9124202" cy="637579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HTTP REQUEST METHOD POST TAMBAH ANTREAN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47D3D-BEC9-446A-BF57-DF1F8085F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" y="811800"/>
            <a:ext cx="82724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6E1-08A3-404E-B561-3E0D0483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" y="195486"/>
            <a:ext cx="9124202" cy="637579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HTTP REQUEST METHOD POST TAMBAH ANTREAN FARMASI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2A280-3002-4C98-969A-4A0EB6A57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75606"/>
            <a:ext cx="677529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5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6E1-08A3-404E-B561-3E0D0483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" y="195486"/>
            <a:ext cx="9124202" cy="637579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HTTP REQUEST METHOD POST UPDATE WAKTU ANTRIAN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B5FEC-4D7B-44E3-B7F9-ABCDD8FC7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" y="833065"/>
            <a:ext cx="9144000" cy="43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8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6E1-08A3-404E-B561-3E0D0483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" y="195486"/>
            <a:ext cx="9124202" cy="637579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HTTP REQUEST METHOD POST BATAL ANTRIAN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98BAA-425D-4B63-94D0-0B0D2D2D9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7614"/>
            <a:ext cx="576614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03607"/>
      </p:ext>
    </p:extLst>
  </p:cSld>
  <p:clrMapOvr>
    <a:masterClrMapping/>
  </p:clrMapOvr>
</p:sld>
</file>

<file path=ppt/theme/theme1.xml><?xml version="1.0" encoding="utf-8"?>
<a:theme xmlns:a="http://schemas.openxmlformats.org/drawingml/2006/main" name="2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647</Template>
  <TotalTime>57</TotalTime>
  <Words>73</Words>
  <Application>Microsoft Office PowerPoint</Application>
  <PresentationFormat>On-screen Show (16:9)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207</vt:lpstr>
      <vt:lpstr>ANTRIAN ONLINE BPJS KESEHATAN</vt:lpstr>
      <vt:lpstr>SKEMA WEB SERVIS</vt:lpstr>
      <vt:lpstr>WEB SERVIS BPJS</vt:lpstr>
      <vt:lpstr>PowerPoint Presentation</vt:lpstr>
      <vt:lpstr>HTTP REQUEST METHOD POST UPDATE JADWAL DOKTER</vt:lpstr>
      <vt:lpstr>HTTP REQUEST METHOD POST TAMBAH ANTREAN</vt:lpstr>
      <vt:lpstr>HTTP REQUEST METHOD POST TAMBAH ANTREAN FARMASI</vt:lpstr>
      <vt:lpstr>HTTP REQUEST METHOD POST UPDATE WAKTU ANTRIAN</vt:lpstr>
      <vt:lpstr>HTTP REQUEST METHOD POST BATAL ANTRIAN</vt:lpstr>
      <vt:lpstr>HTTP REQUEST METHOD POST LIST WAKTU TASK ID</vt:lpstr>
      <vt:lpstr>PowerPoint Presentation</vt:lpstr>
      <vt:lpstr>WEB SERVIS RS</vt:lpstr>
      <vt:lpstr>PowerPoint Presentation</vt:lpstr>
      <vt:lpstr>Required Hardware &amp; Network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ANTRIAN ONLINE BPJS KESEHATAN</dc:title>
  <dc:creator>IT_DEV</dc:creator>
  <cp:lastModifiedBy>IT III</cp:lastModifiedBy>
  <cp:revision>4</cp:revision>
  <dcterms:created xsi:type="dcterms:W3CDTF">2023-05-01T15:42:48Z</dcterms:created>
  <dcterms:modified xsi:type="dcterms:W3CDTF">2023-05-05T01:26:54Z</dcterms:modified>
</cp:coreProperties>
</file>