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7" r:id="rId13"/>
    <p:sldId id="263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40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6D8E-1D2A-4CEB-A939-B07D56CB96B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F48CF-B685-49C4-8808-80B00F814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7256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186458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8889C-009C-4E59-8F5B-AC0CF955DFF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E29A2B-F04D-4A71-A113-CB1C5C232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889C-009C-4E59-8F5B-AC0CF955DF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ANTRIAN ONLINE BPJS KESEHATAN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3638"/>
            <a:ext cx="6400800" cy="521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RS. BHAKTI HUSADA II PURWAKARTA</a:t>
            </a:r>
          </a:p>
        </p:txBody>
      </p:sp>
    </p:spTree>
    <p:extLst>
      <p:ext uri="{BB962C8B-B14F-4D97-AF65-F5344CB8AC3E}">
        <p14:creationId xmlns:p14="http://schemas.microsoft.com/office/powerpoint/2010/main" val="297084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LIST WAKTU TASK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D1C01-A2D4-4F7D-BCCC-53CCEF68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14606"/>
            <a:ext cx="5857143" cy="1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9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ED0E1-2450-49F4-A20A-619EB3C6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" y="27785"/>
            <a:ext cx="9124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978272-BEFB-47A1-9D48-2CF8783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58316"/>
            <a:ext cx="6707088" cy="857250"/>
          </a:xfrm>
        </p:spPr>
        <p:txBody>
          <a:bodyPr/>
          <a:lstStyle/>
          <a:p>
            <a:pPr algn="ctr"/>
            <a:r>
              <a:rPr lang="en-US" dirty="0"/>
              <a:t>WEB SERVIS 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8CB599-7D0A-44E2-B6A3-4F071A08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50"/>
            <a:ext cx="9144000" cy="4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3A317-BABD-43EC-BB6B-A36D07FC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950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E7B-C2B4-4662-95AA-25EEB7F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WEB SERVIS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6838-F9EA-45B9-B2D5-DA4C400A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24681"/>
            <a:ext cx="3543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8E8-94E4-48F9-AA61-3DEF2C47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SERVIS BPJS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3AABD-4705-4674-942B-91E16E8D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76766"/>
            <a:ext cx="6707088" cy="4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8A48D-11A3-408A-B6B5-A6C33643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" y="51469"/>
            <a:ext cx="9222458" cy="50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UPDATE JADWAL DOKTER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552A0-E49B-4107-A8B7-CE3185D6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" y="1131590"/>
            <a:ext cx="9144000" cy="4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TAMBAH ANTREAN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47D3D-BEC9-446A-BF57-DF1F8085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" y="811800"/>
            <a:ext cx="8272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TAMBAH ANTREAN FARMASI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A280-3002-4C98-969A-4A0EB6A5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75606"/>
            <a:ext cx="677529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UPDATE WAKTU ANTRIAN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B5FEC-4D7B-44E3-B7F9-ABCDD8FC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" y="833065"/>
            <a:ext cx="9144000" cy="43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BATAL ANTRIAN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98BAA-425D-4B63-94D0-0B0D2D2D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7661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3607"/>
      </p:ext>
    </p:extLst>
  </p:cSld>
  <p:clrMapOvr>
    <a:masterClrMapping/>
  </p:clrMapOvr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647</Template>
  <TotalTime>32</TotalTime>
  <Words>62</Words>
  <Application>Microsoft Office PowerPoint</Application>
  <PresentationFormat>On-screen Show (16:9)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207</vt:lpstr>
      <vt:lpstr>ANTRIAN ONLINE BPJS KESEHATAN</vt:lpstr>
      <vt:lpstr>SKEMA WEB SERVIS</vt:lpstr>
      <vt:lpstr>WEB SERVIS BPJS</vt:lpstr>
      <vt:lpstr>PowerPoint Presentation</vt:lpstr>
      <vt:lpstr>HTTP REQUEST METHOD POST UPDATE JADWAL DOKTER</vt:lpstr>
      <vt:lpstr>HTTP REQUEST METHOD POST TAMBAH ANTREAN</vt:lpstr>
      <vt:lpstr>HTTP REQUEST METHOD POST TAMBAH ANTREAN FARMASI</vt:lpstr>
      <vt:lpstr>HTTP REQUEST METHOD POST UPDATE WAKTU ANTRIAN</vt:lpstr>
      <vt:lpstr>HTTP REQUEST METHOD POST BATAL ANTRIAN</vt:lpstr>
      <vt:lpstr>HTTP REQUEST METHOD POST LIST WAKTU TASK ID</vt:lpstr>
      <vt:lpstr>PowerPoint Presentation</vt:lpstr>
      <vt:lpstr>WEB SERVIS RS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ANTRIAN ONLINE BPJS KESEHATAN</dc:title>
  <dc:creator>IT_DEV</dc:creator>
  <cp:lastModifiedBy>IT_DEV</cp:lastModifiedBy>
  <cp:revision>3</cp:revision>
  <dcterms:created xsi:type="dcterms:W3CDTF">2023-05-01T15:42:48Z</dcterms:created>
  <dcterms:modified xsi:type="dcterms:W3CDTF">2023-05-01T16:14:54Z</dcterms:modified>
</cp:coreProperties>
</file>