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AB7B-1E69-426F-95FC-2DD35989C51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EC46-8860-4A9C-8773-FDAA5629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0EC46-8860-4A9C-8773-FDAA562961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8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8079B3-955F-495F-BB1F-F1DFD85D4E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ECB0C4C-231E-4882-8D0C-95F330928F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Aducerea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formule</a:t>
            </a:r>
            <a:r>
              <a:rPr lang="en-US" dirty="0" smtClean="0"/>
              <a:t> din </a:t>
            </a:r>
            <a:r>
              <a:rPr lang="en-US" dirty="0" err="1" smtClean="0"/>
              <a:t>logica</a:t>
            </a:r>
            <a:r>
              <a:rPr lang="en-US" dirty="0" smtClean="0"/>
              <a:t> de </a:t>
            </a:r>
            <a:r>
              <a:rPr lang="en-US" dirty="0" err="1" smtClean="0"/>
              <a:t>ordin</a:t>
            </a:r>
            <a:r>
              <a:rPr lang="en-US" dirty="0" smtClean="0"/>
              <a:t> 1 in FNSC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FNSC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0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parsarii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sir de </a:t>
            </a:r>
            <a:r>
              <a:rPr lang="en-US" dirty="0" err="1" smtClean="0"/>
              <a:t>caractere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transformarea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formula </a:t>
            </a:r>
            <a:r>
              <a:rPr lang="en-US" dirty="0" err="1" smtClean="0"/>
              <a:t>logica</a:t>
            </a:r>
            <a:r>
              <a:rPr lang="en-US" dirty="0" smtClean="0"/>
              <a:t>  </a:t>
            </a:r>
            <a:r>
              <a:rPr lang="en-US" dirty="0" err="1" smtClean="0"/>
              <a:t>recunoscuta</a:t>
            </a:r>
            <a:r>
              <a:rPr lang="en-US" dirty="0" smtClean="0"/>
              <a:t> de calculator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transformarii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formule</a:t>
            </a:r>
            <a:r>
              <a:rPr lang="en-US" dirty="0" smtClean="0"/>
              <a:t> </a:t>
            </a:r>
            <a:r>
              <a:rPr lang="en-US" dirty="0" err="1" smtClean="0"/>
              <a:t>logice</a:t>
            </a:r>
            <a:r>
              <a:rPr lang="en-US" dirty="0" smtClean="0"/>
              <a:t> in FNSC </a:t>
            </a:r>
            <a:r>
              <a:rPr lang="en-US" dirty="0" err="1" smtClean="0"/>
              <a:t>trecand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urmatorii</a:t>
            </a:r>
            <a:r>
              <a:rPr lang="en-US" dirty="0" smtClean="0"/>
              <a:t> </a:t>
            </a:r>
            <a:r>
              <a:rPr lang="en-US" dirty="0" err="1" smtClean="0"/>
              <a:t>pasi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dirty="0" err="1" smtClean="0"/>
              <a:t>aducerea</a:t>
            </a:r>
            <a:r>
              <a:rPr lang="en-US" dirty="0" smtClean="0"/>
              <a:t> in FNP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inchiderea</a:t>
            </a:r>
            <a:r>
              <a:rPr lang="en-US" dirty="0" smtClean="0"/>
              <a:t> </a:t>
            </a:r>
            <a:r>
              <a:rPr lang="en-US" dirty="0" err="1" smtClean="0"/>
              <a:t>existentiala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err="1" smtClean="0"/>
              <a:t>trecerea</a:t>
            </a:r>
            <a:r>
              <a:rPr lang="en-US" dirty="0" smtClean="0"/>
              <a:t> in FNS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</a:t>
            </a:r>
            <a:r>
              <a:rPr lang="en-US" dirty="0" err="1" smtClean="0"/>
              <a:t>transformarea</a:t>
            </a:r>
            <a:r>
              <a:rPr lang="en-US" dirty="0" smtClean="0"/>
              <a:t> in FNSC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rezolva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dificil</a:t>
            </a:r>
            <a:r>
              <a:rPr lang="en-US" dirty="0" smtClean="0"/>
              <a:t>: nu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in </a:t>
            </a:r>
            <a:r>
              <a:rPr lang="en-US" dirty="0" err="1" smtClean="0"/>
              <a:t>sirul</a:t>
            </a:r>
            <a:r>
              <a:rPr lang="en-US" dirty="0" smtClean="0"/>
              <a:t> de </a:t>
            </a:r>
            <a:r>
              <a:rPr lang="en-US" dirty="0" err="1" smtClean="0"/>
              <a:t>caractere</a:t>
            </a:r>
            <a:r>
              <a:rPr lang="en-US" dirty="0" smtClean="0"/>
              <a:t> </a:t>
            </a:r>
            <a:r>
              <a:rPr lang="en-US" dirty="0" err="1" smtClean="0"/>
              <a:t>parsat</a:t>
            </a:r>
            <a:r>
              <a:rPr lang="en-US" dirty="0" smtClean="0"/>
              <a:t>, ci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,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parsarea</a:t>
            </a:r>
            <a:r>
              <a:rPr lang="en-US" dirty="0" smtClean="0"/>
              <a:t>, </a:t>
            </a:r>
            <a:r>
              <a:rPr lang="en-US" dirty="0" err="1" smtClean="0"/>
              <a:t>redenumirile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skolemizarea</a:t>
            </a:r>
            <a:r>
              <a:rPr lang="en-US" dirty="0" smtClean="0"/>
              <a:t> se </a:t>
            </a:r>
            <a:r>
              <a:rPr lang="en-US" dirty="0" err="1" smtClean="0"/>
              <a:t>complica</a:t>
            </a:r>
            <a:endParaRPr lang="en-US" smtClean="0"/>
          </a:p>
          <a:p>
            <a:endParaRPr lang="en-US" dirty="0" smtClean="0"/>
          </a:p>
          <a:p>
            <a:r>
              <a:rPr lang="en-US" dirty="0" err="1" smtClean="0"/>
              <a:t>interesant</a:t>
            </a:r>
            <a:r>
              <a:rPr lang="en-US" dirty="0" smtClean="0"/>
              <a:t>: </a:t>
            </a:r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rezultatului</a:t>
            </a:r>
            <a:r>
              <a:rPr lang="en-US" dirty="0" smtClean="0"/>
              <a:t> final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ridicat</a:t>
            </a:r>
            <a:r>
              <a:rPr lang="en-US" dirty="0" smtClean="0"/>
              <a:t> de </a:t>
            </a:r>
            <a:r>
              <a:rPr lang="en-US" dirty="0" err="1" smtClean="0"/>
              <a:t>pasi</a:t>
            </a:r>
            <a:r>
              <a:rPr lang="en-US" dirty="0" smtClean="0"/>
              <a:t> </a:t>
            </a:r>
            <a:r>
              <a:rPr lang="en-US" dirty="0" err="1" smtClean="0"/>
              <a:t>simpli</a:t>
            </a:r>
            <a:r>
              <a:rPr lang="en-US" dirty="0" smtClean="0"/>
              <a:t>, care </a:t>
            </a:r>
            <a:r>
              <a:rPr lang="en-US" dirty="0" err="1" smtClean="0"/>
              <a:t>insa</a:t>
            </a:r>
            <a:r>
              <a:rPr lang="en-US" dirty="0" smtClean="0"/>
              <a:t> se </a:t>
            </a:r>
            <a:r>
              <a:rPr lang="en-US" dirty="0" err="1" smtClean="0"/>
              <a:t>leaga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cu </a:t>
            </a:r>
            <a:r>
              <a:rPr lang="en-US" dirty="0" err="1" smtClean="0"/>
              <a:t>altul</a:t>
            </a:r>
            <a:r>
              <a:rPr lang="en-US" dirty="0" smtClean="0"/>
              <a:t> </a:t>
            </a:r>
            <a:r>
              <a:rPr lang="en-US" dirty="0" err="1" smtClean="0"/>
              <a:t>ducand</a:t>
            </a:r>
            <a:r>
              <a:rPr lang="en-US" dirty="0" smtClean="0"/>
              <a:t> la o </a:t>
            </a:r>
            <a:r>
              <a:rPr lang="en-US" dirty="0" err="1" smtClean="0"/>
              <a:t>rezolvare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dificile</a:t>
            </a:r>
            <a:r>
              <a:rPr lang="en-US" dirty="0" smtClean="0"/>
              <a:t>/</a:t>
            </a:r>
            <a:r>
              <a:rPr lang="en-US" dirty="0" err="1" smtClean="0"/>
              <a:t>interesante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19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</TotalTime>
  <Words>100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FNSC</vt:lpstr>
      <vt:lpstr>Ce problema rezolva acest proiect?</vt:lpstr>
      <vt:lpstr>Aspecte dificile/interesante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FNSC</dc:title>
  <dc:creator>GeorgeS</dc:creator>
  <cp:lastModifiedBy>GeorgeS</cp:lastModifiedBy>
  <cp:revision>4</cp:revision>
  <dcterms:created xsi:type="dcterms:W3CDTF">2020-06-02T06:05:35Z</dcterms:created>
  <dcterms:modified xsi:type="dcterms:W3CDTF">2020-06-02T06:43:20Z</dcterms:modified>
</cp:coreProperties>
</file>