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handoutMasterIdLst>
    <p:handoutMasterId r:id="rId31"/>
  </p:handoutMasterIdLst>
  <p:sldIdLst>
    <p:sldId id="259" r:id="rId2"/>
    <p:sldId id="859" r:id="rId3"/>
    <p:sldId id="795" r:id="rId4"/>
    <p:sldId id="882" r:id="rId5"/>
    <p:sldId id="844" r:id="rId6"/>
    <p:sldId id="860" r:id="rId7"/>
    <p:sldId id="861" r:id="rId8"/>
    <p:sldId id="862" r:id="rId9"/>
    <p:sldId id="863" r:id="rId10"/>
    <p:sldId id="864" r:id="rId11"/>
    <p:sldId id="865" r:id="rId12"/>
    <p:sldId id="866" r:id="rId13"/>
    <p:sldId id="867" r:id="rId14"/>
    <p:sldId id="875" r:id="rId15"/>
    <p:sldId id="869" r:id="rId16"/>
    <p:sldId id="868" r:id="rId17"/>
    <p:sldId id="872" r:id="rId18"/>
    <p:sldId id="883" r:id="rId19"/>
    <p:sldId id="884" r:id="rId20"/>
    <p:sldId id="873" r:id="rId21"/>
    <p:sldId id="871" r:id="rId22"/>
    <p:sldId id="809" r:id="rId23"/>
    <p:sldId id="874" r:id="rId24"/>
    <p:sldId id="878" r:id="rId25"/>
    <p:sldId id="877" r:id="rId26"/>
    <p:sldId id="879" r:id="rId27"/>
    <p:sldId id="880" r:id="rId28"/>
    <p:sldId id="881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465107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5184" autoAdjust="0"/>
  </p:normalViewPr>
  <p:slideViewPr>
    <p:cSldViewPr snapToGrid="0">
      <p:cViewPr varScale="1">
        <p:scale>
          <a:sx n="81" d="100"/>
          <a:sy n="81" d="100"/>
        </p:scale>
        <p:origin x="8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2024-05-10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rathu.com/posts/2023-02-01-streamlit/#streamlit-%EB%94%B0%EB%9D%BC-%ED%95%B4%EB%B3%B4%EA%B8%B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rathu.com/posts/2023-02-01-streamlit/#streamlit-%EB%94%B0%EB%9D%BC-%ED%95%B4%EB%B3%B4%EA%B8%B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streamlit.io/get-start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datasets/plot_iris_dataset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rathu.com/posts/2023-02-01-streamlit/#streamlit-%EB%94%B0%EB%9D%BC-%ED%95%B4%EB%B3%B4%EA%B8%B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rathu.com/posts/2023-02-01-streamlit/#streamlit-%EB%94%B0%EB%9D%BC-%ED%95%B4%EB%B3%B4%EA%B8%B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 err="1"/>
              <a:t>Streamlit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2.3</a:t>
            </a:r>
            <a:r>
              <a:rPr lang="ko-KR" altLang="en-US" dirty="0"/>
              <a:t> 데이터 불러오기까지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61603-76B3-65C8-6B20-A606CA93ABA5}"/>
              </a:ext>
            </a:extLst>
          </p:cNvPr>
          <p:cNvSpPr txBox="1"/>
          <p:nvPr/>
        </p:nvSpPr>
        <p:spPr>
          <a:xfrm>
            <a:off x="823705" y="1159522"/>
            <a:ext cx="629845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</a:p>
          <a:p>
            <a:r>
              <a:rPr lang="en-US" altLang="ko-KR" sz="1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sklearn.datasets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ko-KR" sz="16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ko-KR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b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iris_dataset.data,columns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iris_dataset.feature_names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[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col_name.split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 (cm)')[0] for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ko-KR" altLang="en-US" sz="1600" b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['species']= 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iris_dataset.target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species_dict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{0 :'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1 :'versicolor', 2 :'virginica'} </a:t>
            </a:r>
          </a:p>
          <a:p>
            <a:b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mapp_species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return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species_dict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</a:p>
          <a:p>
            <a:b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['species'] = 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['species'].apply(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mapp_species</a:t>
            </a:r>
            <a:r>
              <a:rPr lang="en-US" altLang="ko-KR" sz="16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ko-KR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77CA6-13C5-C2DC-39B7-E0834B617647}"/>
              </a:ext>
            </a:extLst>
          </p:cNvPr>
          <p:cNvSpPr txBox="1"/>
          <p:nvPr/>
        </p:nvSpPr>
        <p:spPr>
          <a:xfrm>
            <a:off x="7426215" y="1159522"/>
            <a:ext cx="3942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st.subheader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('this is table')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st.table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st.subheader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('this is data frame')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474AA8-27FC-57D2-5B45-CFE2C81E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71" y="2734322"/>
            <a:ext cx="4497214" cy="32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따라해보기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</a:t>
            </a:r>
          </a:p>
        </p:txBody>
      </p:sp>
      <p:sp>
        <p:nvSpPr>
          <p:cNvPr id="3" name="제목 7">
            <a:extLst>
              <a:ext uri="{FF2B5EF4-FFF2-40B4-BE49-F238E27FC236}">
                <a16:creationId xmlns:a16="http://schemas.microsoft.com/office/drawing/2014/main" id="{DB39C0C8-0967-0F69-592C-F1EE9118B5E9}"/>
              </a:ext>
            </a:extLst>
          </p:cNvPr>
          <p:cNvSpPr txBox="1">
            <a:spLocks/>
          </p:cNvSpPr>
          <p:nvPr/>
        </p:nvSpPr>
        <p:spPr>
          <a:xfrm rot="1416959">
            <a:off x="4230307" y="3419085"/>
            <a:ext cx="3941086" cy="4555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https://blog.zarathu.com/posts/2023-02-01-streamlit/#streamlit-%EB%94%B0%EB%9D%BC-%ED%95%B4%EB%B3%B4%EA%B8%B0</a:t>
            </a:r>
            <a:r>
              <a:rPr lang="en-US" altLang="ko-KR" sz="1600" b="1" dirty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1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3.2</a:t>
            </a:r>
            <a:r>
              <a:rPr lang="ko-KR" altLang="en-US" dirty="0"/>
              <a:t> 시각화까지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097AF-5D67-865D-14B5-E35B4F12B7FB}"/>
              </a:ext>
            </a:extLst>
          </p:cNvPr>
          <p:cNvSpPr txBox="1"/>
          <p:nvPr/>
        </p:nvSpPr>
        <p:spPr>
          <a:xfrm>
            <a:off x="733367" y="3783748"/>
            <a:ext cx="114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streamlit_venv</a:t>
            </a:r>
            <a:r>
              <a:rPr lang="en-US" altLang="ko-KR" dirty="0"/>
              <a:t>) C:\python\streamlit&gt;</a:t>
            </a:r>
            <a:r>
              <a:rPr lang="en-US" altLang="ko-KR" dirty="0">
                <a:solidFill>
                  <a:srgbClr val="FFFF00"/>
                </a:solidFill>
              </a:rPr>
              <a:t>pip install </a:t>
            </a:r>
            <a:r>
              <a:rPr lang="en-US" altLang="ko-KR" dirty="0" err="1">
                <a:solidFill>
                  <a:srgbClr val="FFFF00"/>
                </a:solidFill>
              </a:rPr>
              <a:t>plotly</a:t>
            </a:r>
            <a:r>
              <a:rPr lang="en-US" altLang="ko-KR" dirty="0">
                <a:solidFill>
                  <a:srgbClr val="FFFF00"/>
                </a:solidFill>
              </a:rPr>
              <a:t>==5.18.0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8AFDD-B681-5189-0797-D60661CF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372431"/>
            <a:ext cx="5974598" cy="2164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B3FE73-A2A1-54F4-5FA1-D2B20C7C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59" y="1372431"/>
            <a:ext cx="4764422" cy="24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9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3.2</a:t>
            </a:r>
            <a:r>
              <a:rPr lang="ko-KR" altLang="en-US" dirty="0"/>
              <a:t> 시각화까지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097AF-5D67-865D-14B5-E35B4F12B7FB}"/>
              </a:ext>
            </a:extLst>
          </p:cNvPr>
          <p:cNvSpPr txBox="1"/>
          <p:nvPr/>
        </p:nvSpPr>
        <p:spPr>
          <a:xfrm>
            <a:off x="743527" y="1079056"/>
            <a:ext cx="60027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plotly.express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px</a:t>
            </a:r>
            <a:endParaRPr lang="en-US" altLang="ko-KR" sz="1400" b="0" dirty="0">
              <a:effectLst/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</a:t>
            </a:r>
            <a:endParaRPr lang="en-US" altLang="ko-KR" sz="1400" b="0" dirty="0">
              <a:effectLst/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df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px.data.gapminder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fig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px.scatter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df.query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("year==2007"),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x="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gdpPercap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",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y="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lifeExp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",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size="pop",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color="continent",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hover_name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="country",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log_x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=True,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size_max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=60,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fig.show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tab1, tab2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st.tabs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(["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theme (default)", "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Plotly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native theme"])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with tab1: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# Use the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theme.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# This is the default. So you can also omit the theme argument.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st.plotly_chart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(fig, theme="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",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use_container_width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=True)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with tab2: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# Use the native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Plotly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theme.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st.plotly_chart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(fig, theme=None,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use_container_width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=True)</a:t>
            </a:r>
          </a:p>
          <a:p>
            <a:endParaRPr lang="en-US" altLang="ko-KR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0C4375-E354-DE4D-5AAD-CE7ECFD0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17" y="1176289"/>
            <a:ext cx="6095998" cy="19089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84FF25-FFDE-3F09-B790-0FB7482D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17" y="3258771"/>
            <a:ext cx="4787203" cy="31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87F5-089A-BEF1-A39C-F22E1455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B22F95F-56F1-BCB5-0E1A-5231348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3.2</a:t>
            </a:r>
            <a:r>
              <a:rPr lang="ko-KR" altLang="en-US" dirty="0"/>
              <a:t> 시각화까지 실습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9D712-83E1-90B3-E575-7C9F17FB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ADC07-16C2-EA86-854A-C84A59B8955E}"/>
              </a:ext>
            </a:extLst>
          </p:cNvPr>
          <p:cNvSpPr txBox="1"/>
          <p:nvPr/>
        </p:nvSpPr>
        <p:spPr>
          <a:xfrm>
            <a:off x="743527" y="1079056"/>
            <a:ext cx="600271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import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numpy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as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np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import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pandas as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pd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import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streamlit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as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</a:t>
            </a:r>
            <a:endParaRPr lang="en-US" altLang="ko-KR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b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지도 위에 표시될 점 좌표 값을 위도경도에 담습니다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base_position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=  [37.5073423, 127.0572734]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중심점의 위도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경도 좌표를 리스트에 담습니다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b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base_position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에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랜덤으로 생성한 값을 더하여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개의 좌표를 데이터 프레임으로 생성하였고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,</a:t>
            </a:r>
            <a:endParaRPr lang="ko-KR" altLang="en-US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컬럼명은 위도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lat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 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경도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lon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으로 지정하였습니다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en-US" sz="1400" dirty="0">
              <a:latin typeface="Times New Roman" panose="02020603050405020304" pitchFamily="18" charset="0"/>
              <a:ea typeface="함초롬바탕 확장" panose="02030504000101010101" pitchFamily="18" charset="-127"/>
              <a:cs typeface="Times New Roman" panose="02020603050405020304" pitchFamily="18" charset="0"/>
            </a:endParaRPr>
          </a:p>
          <a:p>
            <a:b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map_data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pd.DataFrame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np.random.randn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(5, 1) / [20, 20] + 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base_position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 ,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    columns=['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lat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', '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lon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'])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map data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생성 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위치와 경도 </a:t>
            </a:r>
          </a:p>
          <a:p>
            <a:b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print(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map_data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</a:b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st.code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('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st.map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map_data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)')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웹사이트에 어떤 코드인지 표시해주기 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st.subheader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('Map of Data ')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제목 생성 </a:t>
            </a:r>
          </a:p>
          <a:p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st.map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map_data</a:t>
            </a:r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ea typeface="함초롬바탕 확장" panose="02030504000101010101" pitchFamily="18" charset="-127"/>
                <a:cs typeface="Times New Roman" panose="02020603050405020304" pitchFamily="18" charset="0"/>
              </a:rPr>
              <a:t>지도 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480CE-D4F0-C116-39F7-FED7F1D6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65" y="1079056"/>
            <a:ext cx="5357536" cy="39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matplotlob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seaborn_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</a:t>
            </a:r>
          </a:p>
        </p:txBody>
      </p:sp>
      <p:sp>
        <p:nvSpPr>
          <p:cNvPr id="3" name="제목 7">
            <a:extLst>
              <a:ext uri="{FF2B5EF4-FFF2-40B4-BE49-F238E27FC236}">
                <a16:creationId xmlns:a16="http://schemas.microsoft.com/office/drawing/2014/main" id="{DB39C0C8-0967-0F69-592C-F1EE9118B5E9}"/>
              </a:ext>
            </a:extLst>
          </p:cNvPr>
          <p:cNvSpPr txBox="1">
            <a:spLocks/>
          </p:cNvSpPr>
          <p:nvPr/>
        </p:nvSpPr>
        <p:spPr>
          <a:xfrm rot="1416959">
            <a:off x="4230307" y="3419085"/>
            <a:ext cx="3941086" cy="4555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https://blog.zarathu.com/posts/2023-02-01-streamlit/#streamlit-%EB%94%B0%EB%9D%BC-%ED%95%B4%EB%B3%B4%EA%B8%B0</a:t>
            </a:r>
            <a:r>
              <a:rPr lang="en-US" altLang="ko-KR" sz="1600" b="1" dirty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0C4375-E354-DE4D-5AAD-CE7ECFD0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6" y="1125489"/>
            <a:ext cx="10973572" cy="34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5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D568B-261A-D612-56DB-2289F706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6B7F99-3552-22A9-4E0C-BD43078A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Seaborn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ACE28B-A9D9-3D7C-ABF7-078516C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834F36-349C-7F11-B1F4-9DADBC80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6" y="1125489"/>
            <a:ext cx="10973572" cy="34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4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20F6A-6D64-C0EB-6054-D40F82EDE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98193FD-7FD8-18E2-EA57-D469ACA9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9ABED9-B0E2-E57A-2D6A-B7303909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BA8F9073-184A-24F0-DD39-46D296AC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97AAE6-C31D-8130-8266-FAE712349BEC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Streamlit_Documentation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028C-BADC-2707-1A2C-B8DCBA22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5E255E6-99AE-459E-745C-908EFFEF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session_state</a:t>
            </a:r>
            <a:r>
              <a:rPr lang="en-US" altLang="ko-KR" dirty="0"/>
              <a:t> &amp; caching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718C8D-AC05-BF28-1B7C-346CD3D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EAB40-B545-6C45-24A0-3CB8F4D6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42" y="1565531"/>
            <a:ext cx="3433266" cy="4135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61D6D9-C971-E174-8A0D-497527AA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4" y="1565531"/>
            <a:ext cx="4370527" cy="35028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CF15F0-AE89-71C6-9972-9759AD06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53" y="1565531"/>
            <a:ext cx="4370527" cy="35028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ABCF4F-FEA4-F177-8844-65E92FD5C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53" y="1565531"/>
            <a:ext cx="4389355" cy="35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3"/>
            <a:ext cx="10353761" cy="44909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Streamlit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이미지 불러오기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데이터 불러오기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자료 시각화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머신러닝과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Streamlit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1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06206-0879-9C8F-2D9C-E10EE8E8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3365A9F-502C-C1FD-0F5A-1133AE50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97D267-A93A-06FC-2D9F-6DAC83A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245324F1-B82C-B439-4A40-92C742B0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7992BF-5523-C9A9-E955-C87203CD2771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Streamlit_Documentation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1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B527-2E4F-208F-7238-DF1519A2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D1B4B92-0B99-0D47-0D4B-8CED4443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https://docs.streamlit.io/get-started</a:t>
            </a:r>
            <a:r>
              <a:rPr lang="ko-KR" altLang="en-US" sz="3200" dirty="0"/>
              <a:t>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6616F8-876C-09CA-E982-2BA14668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A9DA5-FE95-06CE-6834-AFA035B6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3" y="1495347"/>
            <a:ext cx="9260264" cy="41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박수 보드 길가 제이콥과 라이언">
            <a:extLst>
              <a:ext uri="{FF2B5EF4-FFF2-40B4-BE49-F238E27FC236}">
                <a16:creationId xmlns:a16="http://schemas.microsoft.com/office/drawing/2014/main" id="{0FED0204-0D0F-9095-5DB0-61E060D6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3" y="1273761"/>
            <a:ext cx="704511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Project_pocket</a:t>
            </a:r>
            <a:r>
              <a:rPr lang="ko-KR" altLang="en-US" dirty="0"/>
              <a:t> </a:t>
            </a:r>
            <a:r>
              <a:rPr lang="en-US" altLang="ko-KR" dirty="0"/>
              <a:t>monster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EBE9C-D9D0-4ECA-9FB3-6827D091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8514CDD-98AC-8B48-24EE-6AE01B9F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</a:t>
            </a:r>
            <a:r>
              <a:rPr lang="en-US" altLang="ko-KR" dirty="0" err="1"/>
              <a:t>Practice_obtain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3B0646-608E-B17A-217E-1CA6934D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5A71A-705F-077C-4276-CE5E0EC0EFBD}"/>
              </a:ext>
            </a:extLst>
          </p:cNvPr>
          <p:cNvSpPr txBox="1"/>
          <p:nvPr/>
        </p:nvSpPr>
        <p:spPr>
          <a:xfrm>
            <a:off x="521616" y="1037499"/>
            <a:ext cx="57574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upload_hr_data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 Data")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("Please upload a CSV file containing HR data.")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File upload section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st.file_uploader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 CSV", type="csv")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None: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 Read the uploaded file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 Display the uploaded data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("Uploaded HR Data:")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A19C3-F310-5CD0-B741-B1D3598978FB}"/>
              </a:ext>
            </a:extLst>
          </p:cNvPr>
          <p:cNvSpPr txBox="1"/>
          <p:nvPr/>
        </p:nvSpPr>
        <p:spPr>
          <a:xfrm>
            <a:off x="6802223" y="1037499"/>
            <a:ext cx="5066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code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Upload external file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upload_hr_data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main()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B5AC37-D195-4180-7C11-024BF473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36" y="3676838"/>
            <a:ext cx="5599264" cy="17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4FFBC-A75D-AD26-D12F-D2F69F96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CB2E99D-0715-5860-5B74-1F8A4A4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</a:t>
            </a:r>
            <a:r>
              <a:rPr lang="en-US" altLang="ko-KR" dirty="0" err="1"/>
              <a:t>Practice_plot</a:t>
            </a:r>
            <a:r>
              <a:rPr lang="en-US" altLang="ko-KR" dirty="0"/>
              <a:t> data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31E8A-C397-681F-B6F4-F307805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0F169-5AEC-B115-69F7-FB6E0061F48D}"/>
              </a:ext>
            </a:extLst>
          </p:cNvPr>
          <p:cNvSpPr txBox="1"/>
          <p:nvPr/>
        </p:nvSpPr>
        <p:spPr>
          <a:xfrm>
            <a:off x="333256" y="1037499"/>
            <a:ext cx="57574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upload_hr_data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 Data")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("Please upload a CSV file containing HR data.")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File upload section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st.file_uploader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 CSV", type="csv")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None: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 Read the uploaded file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uploaded_file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 Display the uploaded data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("Uploaded HR Data:")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96B2C-3E28-8BAD-AFF5-2FC817D98008}"/>
              </a:ext>
            </a:extLst>
          </p:cNvPr>
          <p:cNvSpPr txBox="1"/>
          <p:nvPr/>
        </p:nvSpPr>
        <p:spPr>
          <a:xfrm>
            <a:off x="5250730" y="1037499"/>
            <a:ext cx="66176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Define a function to create the scatter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plotdef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create_scatter_plot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("Iris Dataset Scatter Plot")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("This app displays a scatter plot of the Iris dataset.")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Load the Iris dataset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iris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datasets.load_iris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Create the scatter plot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_, ax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scatter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ax.scatter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 0],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 1], c=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iris.target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iris.feature_names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iris.feature_names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_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ax.legend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scatter.legend_elements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()[0],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iris.target_names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loc="lower right", title="Classes"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)</a:t>
            </a:r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plt.gcf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code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Create the scatter plot using the user-defined function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create_scatter_plot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Display the plot in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st.pyplot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Upload external file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upload_hr_data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main()</a:t>
            </a:r>
          </a:p>
        </p:txBody>
      </p:sp>
    </p:spTree>
    <p:extLst>
      <p:ext uri="{BB962C8B-B14F-4D97-AF65-F5344CB8AC3E}">
        <p14:creationId xmlns:p14="http://schemas.microsoft.com/office/powerpoint/2010/main" val="221901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30144-F740-03AF-B869-E5C9383E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A447A47-7BD2-4792-955D-7408719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4058CB-F47E-AD72-1C89-F8448767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A7B71-772B-DCB4-03E2-A4939EE7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05" y="1037498"/>
            <a:ext cx="4407037" cy="3856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2A89F-EDAE-3DBD-A1DA-9782FB19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05" y="5026281"/>
            <a:ext cx="4445991" cy="1375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C26D19-B89E-6361-1F9A-9223E0D162E7}"/>
              </a:ext>
            </a:extLst>
          </p:cNvPr>
          <p:cNvSpPr txBox="1"/>
          <p:nvPr/>
        </p:nvSpPr>
        <p:spPr>
          <a:xfrm>
            <a:off x="8096913" y="1037498"/>
            <a:ext cx="29324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https://scikit-learn.org/stable/auto_examples/datasets/plot_iris_dataset.html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chatgpt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60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6145-C4DB-D5FF-767C-B23B7394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F8D930B-3F08-7AD4-280F-F72C3444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</a:t>
            </a:r>
            <a:r>
              <a:rPr lang="en-US" altLang="ko-KR" dirty="0" err="1"/>
              <a:t>Practice_scaling</a:t>
            </a:r>
            <a:r>
              <a:rPr lang="en-US" altLang="ko-KR" dirty="0"/>
              <a:t> data(Preprocessing)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C257D9-EF26-70DF-66F8-37DE9D52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2E556-C4E2-075E-996B-FDB882F66A62}"/>
              </a:ext>
            </a:extLst>
          </p:cNvPr>
          <p:cNvSpPr txBox="1"/>
          <p:nvPr/>
        </p:nvSpPr>
        <p:spPr>
          <a:xfrm>
            <a:off x="333255" y="1037499"/>
            <a:ext cx="67085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US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Define a function to apply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dataset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apply_standard_scaler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 Load the Iris dataset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iris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datasets.load_iris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 Apply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dataset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scaler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iris_scaled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 Create a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scaled data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iris_scaled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iris.feature_names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endParaRPr lang="en-US" altLang="ko-KR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11B9-9A16-E69B-404C-1C3CFDC7497F}"/>
              </a:ext>
            </a:extLst>
          </p:cNvPr>
          <p:cNvSpPr txBox="1"/>
          <p:nvPr/>
        </p:nvSpPr>
        <p:spPr>
          <a:xfrm>
            <a:off x="6466788" y="1037499"/>
            <a:ext cx="552410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code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("Iris Dataset Analysis")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 app displays a scatter plot of the Iris dataset.")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Create the scatter plot using the user-defined function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create_scatter_plot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Display the scatter plot in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st.pyplot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Apply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 the scaled data as a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st.subheader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("Scaled Iris Dataset")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apply_standard_scaler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("Scaled Iris Data:")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Upload external file</a:t>
            </a:r>
          </a:p>
          <a:p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upload_hr_data</a:t>
            </a:r>
            <a:r>
              <a:rPr lang="en-US" altLang="ko-KR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253915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B88-37BA-AF85-DE6B-05C4284A5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A50CF82-8A34-A1A8-D731-E2DF4766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</a:t>
            </a:r>
            <a:r>
              <a:rPr lang="en-US" altLang="ko-KR" dirty="0" err="1"/>
              <a:t>Practice_ML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4C0C7-5126-07A3-C8D8-6A42DF61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B3A1-E1A7-4E2E-44ED-3E20B25CF213}"/>
              </a:ext>
            </a:extLst>
          </p:cNvPr>
          <p:cNvSpPr txBox="1"/>
          <p:nvPr/>
        </p:nvSpPr>
        <p:spPr>
          <a:xfrm>
            <a:off x="333255" y="877240"/>
            <a:ext cx="67085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altLang="ko-KR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US" altLang="ko-KR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altLang="ko-KR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endParaRPr lang="en-US" altLang="ko-KR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Define a function to perform KNN classification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knn_classification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Load the Iris dataset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iris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datasets.load_iris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Split the data into training and testing sets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Create a KNN classifier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knn_classifier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=3)  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Train the classifier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knn_classifier.fit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Make predictions on the test set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knn_classifier.predict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Calculate accuracy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accuracy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Generate classification report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report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target_names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iris.target_names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accuracy,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51D16-2006-46D2-5A70-35A53F85105E}"/>
              </a:ext>
            </a:extLst>
          </p:cNvPr>
          <p:cNvSpPr txBox="1"/>
          <p:nvPr/>
        </p:nvSpPr>
        <p:spPr>
          <a:xfrm>
            <a:off x="6023728" y="877240"/>
            <a:ext cx="59671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code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("Iris Dataset Analysis and KNN Classification")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 app displays a scatter plot of the Iris dataset, the scaled data using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performs KNN classification.")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Create the scatter plot using the user-defined function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create_scatter_plot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Display the scatter plot in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st.pyplot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Apply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 the scaled data as a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st.subheader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("Scaled Iris Dataset")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apply_standard_scaler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("Scaled Iris Data:")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Perform KNN classification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st.subheader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("KNN Classification Results")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X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iris_scaled_df.values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# Features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y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datasets.load_iris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().target  # Target variable</a:t>
            </a:r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accuracy, report =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knn_classification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 Display the results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f"Accuracy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{accuracy}")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("Classification Report:")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st.text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(report)</a:t>
            </a:r>
          </a:p>
          <a:p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main()</a:t>
            </a:r>
          </a:p>
        </p:txBody>
      </p:sp>
    </p:spTree>
    <p:extLst>
      <p:ext uri="{BB962C8B-B14F-4D97-AF65-F5344CB8AC3E}">
        <p14:creationId xmlns:p14="http://schemas.microsoft.com/office/powerpoint/2010/main" val="279142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3137-B0A8-804E-883A-E5AD61DD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A4150A1-38AD-488B-D34B-21A8426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</a:t>
            </a:r>
            <a:r>
              <a:rPr lang="en-US" altLang="ko-KR" dirty="0" err="1"/>
              <a:t>Practice_ML</a:t>
            </a:r>
            <a:r>
              <a:rPr lang="en-US" altLang="ko-KR" dirty="0"/>
              <a:t> predicting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FB8C2B-DB21-953A-467D-867DC64C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400F0B-A350-739F-FDBC-B811BE57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5" y="1169473"/>
            <a:ext cx="8304234" cy="4184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4FDF1-2DCD-BA23-CABA-083EA1B0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67" y="2852807"/>
            <a:ext cx="4618173" cy="31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 Installation on Virtual Environment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838FA-5647-8432-E135-4F72B4127762}"/>
              </a:ext>
            </a:extLst>
          </p:cNvPr>
          <p:cNvSpPr txBox="1"/>
          <p:nvPr/>
        </p:nvSpPr>
        <p:spPr>
          <a:xfrm>
            <a:off x="733367" y="1101508"/>
            <a:ext cx="114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streamlit_venv</a:t>
            </a:r>
            <a:r>
              <a:rPr lang="en-US" altLang="ko-KR" dirty="0"/>
              <a:t>) C:\python\streamlit&gt;</a:t>
            </a:r>
            <a:r>
              <a:rPr lang="en-US" altLang="ko-KR" dirty="0">
                <a:solidFill>
                  <a:srgbClr val="FFFF00"/>
                </a:solidFill>
              </a:rPr>
              <a:t>streamlit hello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8D5A148D-2868-708C-E200-0D0724D1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6" y="2036158"/>
            <a:ext cx="3648386" cy="243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48C1B4-98A3-AC92-CF45-74694C5C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40" y="2636120"/>
            <a:ext cx="5003434" cy="24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89CCA-253D-33BF-A0FD-493FD427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380" y="3210845"/>
            <a:ext cx="3962659" cy="28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AF4A-CD78-5DF7-CDBF-3E40EBD5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2B7E0B6-1AE0-9761-8B39-9498E055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on save option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91F6C8-8140-080F-AB09-666DF13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CEC56-DC15-6D44-7B05-66372084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890406"/>
            <a:ext cx="8015926" cy="2527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2AA71-D555-F965-85CA-F2EC9A20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38" y="3629433"/>
            <a:ext cx="3438297" cy="3089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85446A-A524-8EF4-C85E-51722B870D65}"/>
              </a:ext>
            </a:extLst>
          </p:cNvPr>
          <p:cNvSpPr txBox="1"/>
          <p:nvPr/>
        </p:nvSpPr>
        <p:spPr>
          <a:xfrm>
            <a:off x="659876" y="1028632"/>
            <a:ext cx="11368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app(*.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수정하면 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localhost:8501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포트의 화면이 자동으로 변경하려면 </a:t>
            </a:r>
            <a:endParaRPr lang="en-US" altLang="ko-KR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66EB7-2EA6-A3AB-BB21-1C1238263307}"/>
              </a:ext>
            </a:extLst>
          </p:cNvPr>
          <p:cNvSpPr/>
          <p:nvPr/>
        </p:nvSpPr>
        <p:spPr>
          <a:xfrm>
            <a:off x="4543720" y="2639505"/>
            <a:ext cx="1772239" cy="329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C71B-889F-6A6F-26B3-1D75347E9C9C}"/>
              </a:ext>
            </a:extLst>
          </p:cNvPr>
          <p:cNvSpPr/>
          <p:nvPr/>
        </p:nvSpPr>
        <p:spPr>
          <a:xfrm>
            <a:off x="2582147" y="4087842"/>
            <a:ext cx="3601837" cy="6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따라해보기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</a:t>
            </a:r>
          </a:p>
        </p:txBody>
      </p:sp>
      <p:sp>
        <p:nvSpPr>
          <p:cNvPr id="3" name="제목 7">
            <a:extLst>
              <a:ext uri="{FF2B5EF4-FFF2-40B4-BE49-F238E27FC236}">
                <a16:creationId xmlns:a16="http://schemas.microsoft.com/office/drawing/2014/main" id="{DB39C0C8-0967-0F69-592C-F1EE9118B5E9}"/>
              </a:ext>
            </a:extLst>
          </p:cNvPr>
          <p:cNvSpPr txBox="1">
            <a:spLocks/>
          </p:cNvSpPr>
          <p:nvPr/>
        </p:nvSpPr>
        <p:spPr>
          <a:xfrm rot="1416959">
            <a:off x="4230307" y="3419085"/>
            <a:ext cx="3941086" cy="4555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https://blog.zarathu.com/posts/2023-02-01-streamlit/#streamlit-%EB%94%B0%EB%9D%BC-%ED%95%B4%EB%B3%B4%EA%B8%B0</a:t>
            </a:r>
            <a:r>
              <a:rPr lang="en-US" altLang="ko-KR" sz="1600" b="1" dirty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2.2.3</a:t>
            </a:r>
            <a:r>
              <a:rPr lang="ko-KR" altLang="en-US" dirty="0"/>
              <a:t> 이미지 불러오기까지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838FA-5647-8432-E135-4F72B4127762}"/>
              </a:ext>
            </a:extLst>
          </p:cNvPr>
          <p:cNvSpPr txBox="1"/>
          <p:nvPr/>
        </p:nvSpPr>
        <p:spPr>
          <a:xfrm>
            <a:off x="763847" y="1142614"/>
            <a:ext cx="112147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ko-KR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Open the JPG image</a:t>
            </a:r>
          </a:p>
          <a:p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jpg_image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('bp.jpg')  # Replace 'input.jpg' with the path to your JPG image</a:t>
            </a:r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JPG image to PNG format</a:t>
            </a:r>
          </a:p>
          <a:p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png_image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jpg_image.convert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('RGBA')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Save the PNG image</a:t>
            </a:r>
          </a:p>
          <a:p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png_image.save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('bp.png', 'PNG')  # Replace 'output.png' with the desired output file name</a:t>
            </a:r>
          </a:p>
          <a:p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#PIL 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패키지에 이미지 모듈을 통해 이미지 열기 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이미지 경로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ko-KR" alt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zarathu_img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('bp.png')</a:t>
            </a:r>
          </a:p>
          <a:p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col1,col2 =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st.columns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([2,3])</a:t>
            </a:r>
          </a:p>
          <a:p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col1 :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# column 1 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에 담을 내용</a:t>
            </a:r>
          </a:p>
          <a:p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('here is column1')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col2 :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# column 2 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에 담을 내용</a:t>
            </a:r>
          </a:p>
          <a:p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st.title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('here is column2')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st.checkbox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('this is checkbox1 in col2 ')</a:t>
            </a:r>
          </a:p>
          <a:p>
            <a:b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컬럼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에 불러온 사진 표시하기</a:t>
            </a:r>
          </a:p>
          <a:p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col2.image(</a:t>
            </a:r>
            <a:r>
              <a:rPr lang="en-US" altLang="ko-KR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zarathu_img</a:t>
            </a:r>
            <a:r>
              <a:rPr lang="en-US" altLang="ko-KR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42CE7-48FD-DFA2-668F-EAE8B1C9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68" y="3429000"/>
            <a:ext cx="5448772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따라해보기</a:t>
            </a:r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</a:p>
        </p:txBody>
      </p:sp>
      <p:sp>
        <p:nvSpPr>
          <p:cNvPr id="3" name="제목 7">
            <a:extLst>
              <a:ext uri="{FF2B5EF4-FFF2-40B4-BE49-F238E27FC236}">
                <a16:creationId xmlns:a16="http://schemas.microsoft.com/office/drawing/2014/main" id="{DB39C0C8-0967-0F69-592C-F1EE9118B5E9}"/>
              </a:ext>
            </a:extLst>
          </p:cNvPr>
          <p:cNvSpPr txBox="1">
            <a:spLocks/>
          </p:cNvSpPr>
          <p:nvPr/>
        </p:nvSpPr>
        <p:spPr>
          <a:xfrm rot="1416959">
            <a:off x="4230307" y="3419085"/>
            <a:ext cx="3941086" cy="4555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https://blog.zarathu.com/posts/2023-02-01-streamlit/#streamlit-%EB%94%B0%EB%9D%BC-%ED%95%B4%EB%B3%B4%EA%B8%B0</a:t>
            </a:r>
            <a:r>
              <a:rPr lang="en-US" altLang="ko-KR" sz="1600" b="1" dirty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2.3</a:t>
            </a:r>
            <a:r>
              <a:rPr lang="ko-KR" altLang="en-US" dirty="0"/>
              <a:t> 데이터 불러오기까지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444DC-8314-A4A8-5F13-8D83B4D5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043733"/>
            <a:ext cx="6256562" cy="238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097AF-5D67-865D-14B5-E35B4F12B7FB}"/>
              </a:ext>
            </a:extLst>
          </p:cNvPr>
          <p:cNvSpPr txBox="1"/>
          <p:nvPr/>
        </p:nvSpPr>
        <p:spPr>
          <a:xfrm>
            <a:off x="733367" y="3783748"/>
            <a:ext cx="11458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streamlit_venv</a:t>
            </a:r>
            <a:r>
              <a:rPr lang="en-US" altLang="ko-KR" dirty="0"/>
              <a:t>) C:\python\streamlit&gt;pip install </a:t>
            </a:r>
            <a:r>
              <a:rPr lang="en-US" altLang="ko-KR" dirty="0" err="1"/>
              <a:t>sklearn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streamlit_venv</a:t>
            </a:r>
            <a:r>
              <a:rPr lang="en-US" altLang="ko-KR" dirty="0"/>
              <a:t>) C:\python\streamlit&gt;pip uninstall </a:t>
            </a:r>
            <a:r>
              <a:rPr lang="en-US" altLang="ko-KR" dirty="0" err="1"/>
              <a:t>sklearn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streamlit_venv</a:t>
            </a:r>
            <a:r>
              <a:rPr lang="en-US" altLang="ko-KR" dirty="0"/>
              <a:t>) C:\python\streamlit&gt;</a:t>
            </a:r>
            <a:r>
              <a:rPr lang="en-US" altLang="ko-KR" dirty="0">
                <a:solidFill>
                  <a:srgbClr val="FFFF00"/>
                </a:solidFill>
              </a:rPr>
              <a:t>pip install scikit-learn</a:t>
            </a:r>
          </a:p>
        </p:txBody>
      </p:sp>
    </p:spTree>
    <p:extLst>
      <p:ext uri="{BB962C8B-B14F-4D97-AF65-F5344CB8AC3E}">
        <p14:creationId xmlns:p14="http://schemas.microsoft.com/office/powerpoint/2010/main" val="96701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~ 2.3</a:t>
            </a:r>
            <a:r>
              <a:rPr lang="ko-KR" altLang="en-US" dirty="0"/>
              <a:t> 데이터 불러오기까지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097AF-5D67-865D-14B5-E35B4F12B7FB}"/>
              </a:ext>
            </a:extLst>
          </p:cNvPr>
          <p:cNvSpPr txBox="1"/>
          <p:nvPr/>
        </p:nvSpPr>
        <p:spPr>
          <a:xfrm>
            <a:off x="733367" y="3783748"/>
            <a:ext cx="114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(streamlit_venv) C:\python\streamlit&gt;</a:t>
            </a:r>
            <a:r>
              <a:rPr lang="en-US" altLang="ko-KR" dirty="0">
                <a:solidFill>
                  <a:srgbClr val="FFFF00"/>
                </a:solidFill>
              </a:rPr>
              <a:t>pip install matplotlib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25FA9C-CCA4-3DF8-ABCA-DE710F54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0" y="1043733"/>
            <a:ext cx="599746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4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8005</TotalTime>
  <Words>2427</Words>
  <Application>Microsoft Office PowerPoint</Application>
  <PresentationFormat>와이드스크린</PresentationFormat>
  <Paragraphs>304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Batang</vt:lpstr>
      <vt:lpstr>Arial</vt:lpstr>
      <vt:lpstr>Calibri</vt:lpstr>
      <vt:lpstr>Consolas</vt:lpstr>
      <vt:lpstr>Times New Roman</vt:lpstr>
      <vt:lpstr>Wingdings</vt:lpstr>
      <vt:lpstr>Wingdings 2</vt:lpstr>
      <vt:lpstr>SlateVTI</vt:lpstr>
      <vt:lpstr>Streamlit</vt:lpstr>
      <vt:lpstr>Contents</vt:lpstr>
      <vt:lpstr>Streamlit Installation on Virtual Environment</vt:lpstr>
      <vt:lpstr>Run on save option</vt:lpstr>
      <vt:lpstr>실습하기</vt:lpstr>
      <vt:lpstr>~ 2.2.3 이미지 불러오기까지 실습</vt:lpstr>
      <vt:lpstr>실습하기</vt:lpstr>
      <vt:lpstr>~ 2.3 데이터 불러오기까지 실습</vt:lpstr>
      <vt:lpstr>~ 2.3 데이터 불러오기까지 실습</vt:lpstr>
      <vt:lpstr>~ 2.3 데이터 불러오기까지 실습</vt:lpstr>
      <vt:lpstr>실습하기</vt:lpstr>
      <vt:lpstr>~ 3.2 시각화까지 실습</vt:lpstr>
      <vt:lpstr>~ 3.2 시각화까지 실습</vt:lpstr>
      <vt:lpstr>~ 3.2 시각화까지 실습</vt:lpstr>
      <vt:lpstr>실습하기</vt:lpstr>
      <vt:lpstr>Matplotlib</vt:lpstr>
      <vt:lpstr>Seaborn</vt:lpstr>
      <vt:lpstr>실습하기</vt:lpstr>
      <vt:lpstr>session_state &amp; caching</vt:lpstr>
      <vt:lpstr>실습하기</vt:lpstr>
      <vt:lpstr>https://docs.streamlit.io/get-started </vt:lpstr>
      <vt:lpstr>Project_pocket monster</vt:lpstr>
      <vt:lpstr>ML Practice_obtain data</vt:lpstr>
      <vt:lpstr>ML Practice_plot data</vt:lpstr>
      <vt:lpstr>Machine Learning Practice</vt:lpstr>
      <vt:lpstr>ML Practice_scaling data(Preprocessing)</vt:lpstr>
      <vt:lpstr>ML Practice_ML modeling</vt:lpstr>
      <vt:lpstr>ML Practice_ML predicting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206</cp:revision>
  <dcterms:created xsi:type="dcterms:W3CDTF">2023-11-06T08:03:36Z</dcterms:created>
  <dcterms:modified xsi:type="dcterms:W3CDTF">2024-05-10T03:39:09Z</dcterms:modified>
</cp:coreProperties>
</file>