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notesMasterIdLst>
    <p:notesMasterId r:id="rId10"/>
  </p:notesMasterIdLst>
  <p:handoutMasterIdLst>
    <p:handoutMasterId r:id="rId11"/>
  </p:handoutMasterIdLst>
  <p:sldIdLst>
    <p:sldId id="805" r:id="rId2"/>
    <p:sldId id="818" r:id="rId3"/>
    <p:sldId id="807" r:id="rId4"/>
    <p:sldId id="895" r:id="rId5"/>
    <p:sldId id="806" r:id="rId6"/>
    <p:sldId id="808" r:id="rId7"/>
    <p:sldId id="823" r:id="rId8"/>
    <p:sldId id="870" r:id="rId9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985C"/>
    <a:srgbClr val="DDA147"/>
    <a:srgbClr val="B54C2D"/>
    <a:srgbClr val="B66952"/>
    <a:srgbClr val="B56D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979" autoAdjust="0"/>
    <p:restoredTop sz="94660"/>
  </p:normalViewPr>
  <p:slideViewPr>
    <p:cSldViewPr snapToGrid="0">
      <p:cViewPr varScale="1">
        <p:scale>
          <a:sx n="85" d="100"/>
          <a:sy n="85" d="100"/>
        </p:scale>
        <p:origin x="821" y="5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64" d="100"/>
          <a:sy n="64" d="100"/>
        </p:scale>
        <p:origin x="3192" y="8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2AE8BF5-CB93-44E5-9404-15AF760C38FD}" type="datetime1">
              <a:rPr lang="ko-KR" altLang="en-US" smtClean="0"/>
              <a:t>2024-03-21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51E602E8-7778-4840-9C52-CF866E2E7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600392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420DF4F-28CD-42CA-8484-F6571F4C08CC}" type="datetime1">
              <a:rPr lang="ko-KR" altLang="en-US" smtClean="0"/>
              <a:t>2024-03-21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"/>
              <a:t>마스터 텍스트 스타일을 편집하려면 클릭하세요.</a:t>
            </a:r>
            <a:endParaRPr lang="en-US"/>
          </a:p>
          <a:p>
            <a:pPr lvl="1" rtl="0"/>
            <a:r>
              <a:rPr lang="ko"/>
              <a:t>둘째 수준</a:t>
            </a:r>
          </a:p>
          <a:p>
            <a:pPr lvl="2" rtl="0"/>
            <a:r>
              <a:rPr lang="ko"/>
              <a:t>셋째 수준</a:t>
            </a:r>
          </a:p>
          <a:p>
            <a:pPr lvl="3" rtl="0"/>
            <a:r>
              <a:rPr lang="ko"/>
              <a:t>넷째 수준</a:t>
            </a:r>
          </a:p>
          <a:p>
            <a:pPr lvl="4" rtl="0"/>
            <a:r>
              <a:rPr lang="ko"/>
              <a:t>다섯째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E86D5CD-F53C-40AA-8F25-6C53AFF44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398133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rtlCol="0" anchor="b">
            <a:normAutofit/>
          </a:bodyPr>
          <a:lstStyle>
            <a:lvl1pPr algn="ctr">
              <a:defRPr sz="5400"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rtlCol="0" anchor="t"/>
          <a:lstStyle>
            <a:lvl1pPr marL="0" indent="0" algn="ctr">
              <a:buNone/>
              <a:defRPr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7678736" y="6338113"/>
            <a:ext cx="2743200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28A3BAFB-7A40-4072-A7FD-FB0EDC55F13F}" type="datetime1">
              <a:rPr lang="ko-KR" altLang="en-US" smtClean="0"/>
              <a:t>2024-03-21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913795" y="6338113"/>
            <a:ext cx="6672865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514011" y="6338113"/>
            <a:ext cx="753545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D489A88-0C1F-827F-FDE9-DFC7FEB0767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924" y="6365874"/>
            <a:ext cx="355393" cy="393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525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rtlCol="0" anchor="b">
            <a:normAutofit/>
          </a:bodyPr>
          <a:lstStyle>
            <a:lvl1pPr algn="ctr">
              <a:defRPr sz="2800"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그림 개체 틀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20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rtlCol="0" anchor="t"/>
          <a:lstStyle>
            <a:lvl1pPr marL="0" indent="0" algn="ctr">
              <a:buNone/>
              <a:defRPr sz="16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F12F07B2-E074-4649-9142-6F1D9AE0DBBB}" type="datetime1">
              <a:rPr lang="ko-KR" altLang="en-US" smtClean="0"/>
              <a:t>2024-03-21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665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rtlCol="0" anchor="ctr">
            <a:normAutofit/>
          </a:bodyPr>
          <a:lstStyle>
            <a:lvl1pPr>
              <a:defRPr sz="4000"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rtlCol="0" anchor="ctr"/>
          <a:lstStyle>
            <a:lvl1pPr marL="0" indent="0" algn="ctr">
              <a:buNone/>
              <a:defRPr sz="16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1B93F205-BE1D-41B6-903E-38A12CD6A70F}" type="datetime1">
              <a:rPr lang="ko-KR" altLang="en-US" smtClean="0"/>
              <a:t>2024-03-21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205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rtlCol="0" anchor="ctr">
            <a:normAutofit/>
          </a:bodyPr>
          <a:lstStyle>
            <a:lvl1pPr>
              <a:defRPr sz="3600"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텍스트 개체 틀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4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6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88763DE7-7630-4C1C-B39F-731F1889F7F8}" type="datetime1">
              <a:rPr lang="ko-KR" altLang="en-US" smtClean="0"/>
              <a:t>2024-03-21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텍스트 상자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ko" sz="8000">
                <a:solidFill>
                  <a:schemeClr val="tx1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“</a:t>
            </a:r>
          </a:p>
        </p:txBody>
      </p:sp>
      <p:sp>
        <p:nvSpPr>
          <p:cNvPr id="13" name="텍스트 상자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ko" sz="8000">
                <a:solidFill>
                  <a:schemeClr val="tx1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05943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rtlCol="0" anchor="b"/>
          <a:lstStyle>
            <a:lvl1pPr>
              <a:defRPr sz="3200"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rtlCol="0" anchor="t"/>
          <a:lstStyle>
            <a:lvl1pPr marL="0" indent="0" algn="ctr">
              <a:buNone/>
              <a:defRPr sz="16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4E29F7F6-2AF8-4123-80EB-C26BF25051CC}" type="datetime1">
              <a:rPr lang="ko-KR" altLang="en-US" smtClean="0"/>
              <a:t>2024-03-21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8362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텍스트 개체 틀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8" name="텍스트 개체 틀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0" name="텍스트 개체 틀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1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2" name="텍스트 개체 틀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2000F91A-87BC-4A65-9DD7-026C4653A996}" type="datetime1">
              <a:rPr lang="ko-KR" altLang="en-US" smtClean="0"/>
              <a:t>2024-03-21</a:t>
            </a:fld>
            <a:endParaRPr 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4069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그림 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그림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그림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제목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9" name="텍스트 개체 틀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1800" b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0" name="그림 개체 틀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1" name="텍스트 개체 틀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2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1800" b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3" name="그림 개체 틀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텍스트 개체 틀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5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1800" b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6" name="그림 개체 틀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7" name="텍스트 개체 틀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60EBF092-97E8-48BF-A63A-FD32F38B1B9F}" type="datetime1">
              <a:rPr lang="ko-KR" altLang="en-US" smtClean="0"/>
              <a:t>2024-03-21</a:t>
            </a:fld>
            <a:endParaRPr 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3026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2pPr>
            <a:lvl3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3pPr>
            <a:lvl4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4pPr>
            <a:lvl5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FA74C2CD-135C-429A-BF2F-8941132EB275}" type="datetime1">
              <a:rPr lang="ko-KR" altLang="en-US" smtClean="0"/>
              <a:t>2024-03-21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1586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 rtlCol="0"/>
          <a:lstStyle>
            <a:lvl1pPr algn="l"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rtlCol="0" anchor="t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2pPr>
            <a:lvl3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3pPr>
            <a:lvl4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4pPr>
            <a:lvl5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409A2853-D5CB-4085-8B68-FA9665D9382A}" type="datetime1">
              <a:rPr lang="ko-KR" altLang="en-US" smtClean="0"/>
              <a:t>2024-03-21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527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3795" y="139083"/>
            <a:ext cx="10353762" cy="766439"/>
          </a:xfrm>
        </p:spPr>
        <p:txBody>
          <a:bodyPr rtlCol="0">
            <a:normAutofit/>
          </a:bodyPr>
          <a:lstStyle>
            <a:lvl1pPr>
              <a:defRPr sz="3200"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13795" y="1127464"/>
            <a:ext cx="10353762" cy="466373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2pPr>
            <a:lvl3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3pPr>
            <a:lvl4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4pPr>
            <a:lvl5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5pPr>
          </a:lstStyle>
          <a:p>
            <a:pPr lvl="0" rtl="0"/>
            <a:r>
              <a:rPr lang="ko-KR" altLang="en-US" dirty="0"/>
              <a:t>마스터 텍스트 스타일을 편집하려면 클릭</a:t>
            </a:r>
          </a:p>
          <a:p>
            <a:pPr lvl="1" rtl="0"/>
            <a:r>
              <a:rPr lang="ko-KR" altLang="en-US" dirty="0"/>
              <a:t>두 번째 수준</a:t>
            </a:r>
          </a:p>
          <a:p>
            <a:pPr lvl="2" rtl="0"/>
            <a:r>
              <a:rPr lang="ko-KR" altLang="en-US" dirty="0"/>
              <a:t>세 번째 수준</a:t>
            </a:r>
          </a:p>
          <a:p>
            <a:pPr lvl="3" rtl="0"/>
            <a:r>
              <a:rPr lang="ko-KR" altLang="en-US" dirty="0"/>
              <a:t>네 번째 수준</a:t>
            </a:r>
          </a:p>
          <a:p>
            <a:pPr lvl="4" rtl="0"/>
            <a:r>
              <a:rPr lang="ko-KR" altLang="en-US" dirty="0"/>
              <a:t>다섯 번째 수준</a:t>
            </a:r>
            <a:endParaRPr 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B4745536-17E2-EEF7-D107-B4146DE2141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924" y="6365874"/>
            <a:ext cx="355393" cy="393576"/>
          </a:xfrm>
          <a:prstGeom prst="rect">
            <a:avLst/>
          </a:prstGeom>
        </p:spPr>
      </p:pic>
      <p:sp>
        <p:nvSpPr>
          <p:cNvPr id="12" name="날짜 개체 틀 3">
            <a:extLst>
              <a:ext uri="{FF2B5EF4-FFF2-40B4-BE49-F238E27FC236}">
                <a16:creationId xmlns:a16="http://schemas.microsoft.com/office/drawing/2014/main" id="{E02622F7-B412-D3AE-34CC-44CC99AE3ED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78736" y="6338113"/>
            <a:ext cx="2743200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28A3BAFB-7A40-4072-A7FD-FB0EDC55F13F}" type="datetime1">
              <a:rPr lang="ko-KR" altLang="en-US" smtClean="0"/>
              <a:t>2024-03-21</a:t>
            </a:fld>
            <a:endParaRPr lang="en-US" dirty="0"/>
          </a:p>
        </p:txBody>
      </p:sp>
      <p:sp>
        <p:nvSpPr>
          <p:cNvPr id="13" name="바닥글 개체 틀 4">
            <a:extLst>
              <a:ext uri="{FF2B5EF4-FFF2-40B4-BE49-F238E27FC236}">
                <a16:creationId xmlns:a16="http://schemas.microsoft.com/office/drawing/2014/main" id="{21086B2D-0BBF-7448-422F-0EAD78082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3795" y="6338113"/>
            <a:ext cx="6672865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14" name="슬라이드 번호 개체 틀 5">
            <a:extLst>
              <a:ext uri="{FF2B5EF4-FFF2-40B4-BE49-F238E27FC236}">
                <a16:creationId xmlns:a16="http://schemas.microsoft.com/office/drawing/2014/main" id="{F2F60889-8102-9290-1B7C-A4994E8FC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6338113"/>
            <a:ext cx="753545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865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rtlCol="0" anchor="b"/>
          <a:lstStyle>
            <a:lvl1pPr algn="ctr">
              <a:defRPr sz="4000" b="0" cap="none"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rtlCol="0" anchor="t"/>
          <a:lstStyle>
            <a:lvl1pPr marL="0" indent="0" algn="ctr">
              <a:buNone/>
              <a:defRPr sz="200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C9C878A-8D12-4579-1F87-ABD48B7F6E2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924" y="6365874"/>
            <a:ext cx="355393" cy="393576"/>
          </a:xfrm>
          <a:prstGeom prst="rect">
            <a:avLst/>
          </a:prstGeom>
        </p:spPr>
      </p:pic>
      <p:sp>
        <p:nvSpPr>
          <p:cNvPr id="10" name="날짜 개체 틀 3">
            <a:extLst>
              <a:ext uri="{FF2B5EF4-FFF2-40B4-BE49-F238E27FC236}">
                <a16:creationId xmlns:a16="http://schemas.microsoft.com/office/drawing/2014/main" id="{9D6EA7CE-94D3-3119-797F-9A59AD33A99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78736" y="6338113"/>
            <a:ext cx="2743200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28A3BAFB-7A40-4072-A7FD-FB0EDC55F13F}" type="datetime1">
              <a:rPr lang="ko-KR" altLang="en-US" smtClean="0"/>
              <a:t>2024-03-21</a:t>
            </a:fld>
            <a:endParaRPr lang="en-US" dirty="0"/>
          </a:p>
        </p:txBody>
      </p:sp>
      <p:sp>
        <p:nvSpPr>
          <p:cNvPr id="11" name="바닥글 개체 틀 4">
            <a:extLst>
              <a:ext uri="{FF2B5EF4-FFF2-40B4-BE49-F238E27FC236}">
                <a16:creationId xmlns:a16="http://schemas.microsoft.com/office/drawing/2014/main" id="{755ADAC4-EF92-EA0A-B152-7948C9967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3795" y="6338113"/>
            <a:ext cx="6672865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12" name="슬라이드 번호 개체 틀 5">
            <a:extLst>
              <a:ext uri="{FF2B5EF4-FFF2-40B4-BE49-F238E27FC236}">
                <a16:creationId xmlns:a16="http://schemas.microsoft.com/office/drawing/2014/main" id="{674D633B-B98D-555C-C9BC-394409CED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6338113"/>
            <a:ext cx="753545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486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rtlCol="0" anchor="t">
            <a:normAutofit/>
          </a:bodyPr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2pPr>
            <a:lvl3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3pPr>
            <a:lvl4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4pPr>
            <a:lvl5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rtlCol="0" anchor="t">
            <a:normAutofit/>
          </a:bodyPr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2pPr>
            <a:lvl3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3pPr>
            <a:lvl4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4pPr>
            <a:lvl5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9ECE708-CABE-5A15-E18D-0D30F1AB259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924" y="6365874"/>
            <a:ext cx="355393" cy="393576"/>
          </a:xfrm>
          <a:prstGeom prst="rect">
            <a:avLst/>
          </a:prstGeom>
        </p:spPr>
      </p:pic>
      <p:sp>
        <p:nvSpPr>
          <p:cNvPr id="10" name="날짜 개체 틀 3">
            <a:extLst>
              <a:ext uri="{FF2B5EF4-FFF2-40B4-BE49-F238E27FC236}">
                <a16:creationId xmlns:a16="http://schemas.microsoft.com/office/drawing/2014/main" id="{244F2F0A-DF9E-5205-4FA2-D0594923C6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78736" y="6338113"/>
            <a:ext cx="2743200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28A3BAFB-7A40-4072-A7FD-FB0EDC55F13F}" type="datetime1">
              <a:rPr lang="ko-KR" altLang="en-US" smtClean="0"/>
              <a:t>2024-03-21</a:t>
            </a:fld>
            <a:endParaRPr lang="en-US" dirty="0"/>
          </a:p>
        </p:txBody>
      </p:sp>
      <p:sp>
        <p:nvSpPr>
          <p:cNvPr id="11" name="바닥글 개체 틀 4">
            <a:extLst>
              <a:ext uri="{FF2B5EF4-FFF2-40B4-BE49-F238E27FC236}">
                <a16:creationId xmlns:a16="http://schemas.microsoft.com/office/drawing/2014/main" id="{2E5C1F5A-37D2-AE7D-D82F-D1EE9D44A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3795" y="6338113"/>
            <a:ext cx="6672865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12" name="슬라이드 번호 개체 틀 5">
            <a:extLst>
              <a:ext uri="{FF2B5EF4-FFF2-40B4-BE49-F238E27FC236}">
                <a16:creationId xmlns:a16="http://schemas.microsoft.com/office/drawing/2014/main" id="{2E1DB7B6-E84B-345B-922F-C2D4D0D58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6338113"/>
            <a:ext cx="753545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175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그림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그림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400" b="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rtlCol="0" anchor="t">
            <a:normAutofit/>
          </a:bodyPr>
          <a:lstStyle>
            <a:lvl1pPr>
              <a:defRPr sz="18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>
              <a:defRPr sz="1600">
                <a:latin typeface="Batang" panose="02030600000101010101" pitchFamily="18" charset="-127"/>
                <a:ea typeface="Batang" panose="02030600000101010101" pitchFamily="18" charset="-127"/>
              </a:defRPr>
            </a:lvl2pPr>
            <a:lvl3pPr>
              <a:defRPr sz="1400">
                <a:latin typeface="Batang" panose="02030600000101010101" pitchFamily="18" charset="-127"/>
                <a:ea typeface="Batang" panose="02030600000101010101" pitchFamily="18" charset="-127"/>
              </a:defRPr>
            </a:lvl3pPr>
            <a:lvl4pPr>
              <a:defRPr sz="1200">
                <a:latin typeface="Batang" panose="02030600000101010101" pitchFamily="18" charset="-127"/>
                <a:ea typeface="Batang" panose="02030600000101010101" pitchFamily="18" charset="-127"/>
              </a:defRPr>
            </a:lvl4pPr>
            <a:lvl5pPr>
              <a:defRPr sz="1200">
                <a:latin typeface="Batang" panose="02030600000101010101" pitchFamily="18" charset="-127"/>
                <a:ea typeface="Batang" panose="02030600000101010101" pitchFamily="18" charset="-127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ko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400" b="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rtlCol="0" anchor="t">
            <a:normAutofit/>
          </a:bodyPr>
          <a:lstStyle>
            <a:lvl1pPr>
              <a:defRPr sz="18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>
              <a:defRPr sz="1600">
                <a:latin typeface="Batang" panose="02030600000101010101" pitchFamily="18" charset="-127"/>
                <a:ea typeface="Batang" panose="02030600000101010101" pitchFamily="18" charset="-127"/>
              </a:defRPr>
            </a:lvl2pPr>
            <a:lvl3pPr>
              <a:defRPr sz="1400">
                <a:latin typeface="Batang" panose="02030600000101010101" pitchFamily="18" charset="-127"/>
                <a:ea typeface="Batang" panose="02030600000101010101" pitchFamily="18" charset="-127"/>
              </a:defRPr>
            </a:lvl3pPr>
            <a:lvl4pPr>
              <a:defRPr sz="1200">
                <a:latin typeface="Batang" panose="02030600000101010101" pitchFamily="18" charset="-127"/>
                <a:ea typeface="Batang" panose="02030600000101010101" pitchFamily="18" charset="-127"/>
              </a:defRPr>
            </a:lvl4pPr>
            <a:lvl5pPr>
              <a:defRPr sz="1200">
                <a:latin typeface="Batang" panose="02030600000101010101" pitchFamily="18" charset="-127"/>
                <a:ea typeface="Batang" panose="02030600000101010101" pitchFamily="18" charset="-127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ko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C929344A-48D0-3054-21E4-FB558AC3613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5924" y="6365874"/>
            <a:ext cx="355393" cy="393576"/>
          </a:xfrm>
          <a:prstGeom prst="rect">
            <a:avLst/>
          </a:prstGeom>
        </p:spPr>
      </p:pic>
      <p:sp>
        <p:nvSpPr>
          <p:cNvPr id="12" name="날짜 개체 틀 3">
            <a:extLst>
              <a:ext uri="{FF2B5EF4-FFF2-40B4-BE49-F238E27FC236}">
                <a16:creationId xmlns:a16="http://schemas.microsoft.com/office/drawing/2014/main" id="{987AC108-5420-6BFB-6865-4BDBFC95C8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78736" y="6338113"/>
            <a:ext cx="2743200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28A3BAFB-7A40-4072-A7FD-FB0EDC55F13F}" type="datetime1">
              <a:rPr lang="ko-KR" altLang="en-US" smtClean="0"/>
              <a:t>2024-03-21</a:t>
            </a:fld>
            <a:endParaRPr lang="en-US" dirty="0"/>
          </a:p>
        </p:txBody>
      </p:sp>
      <p:sp>
        <p:nvSpPr>
          <p:cNvPr id="13" name="바닥글 개체 틀 4">
            <a:extLst>
              <a:ext uri="{FF2B5EF4-FFF2-40B4-BE49-F238E27FC236}">
                <a16:creationId xmlns:a16="http://schemas.microsoft.com/office/drawing/2014/main" id="{F70122F8-8A1A-8732-4EE3-A880083C6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3795" y="6338113"/>
            <a:ext cx="6672865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14" name="슬라이드 번호 개체 틀 5">
            <a:extLst>
              <a:ext uri="{FF2B5EF4-FFF2-40B4-BE49-F238E27FC236}">
                <a16:creationId xmlns:a16="http://schemas.microsoft.com/office/drawing/2014/main" id="{65B190B1-64F4-F049-4C88-31887B22F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6338113"/>
            <a:ext cx="753545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887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49D37BC-49C9-F25A-39C4-1D79ABF1605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924" y="6365874"/>
            <a:ext cx="355393" cy="393576"/>
          </a:xfrm>
          <a:prstGeom prst="rect">
            <a:avLst/>
          </a:prstGeom>
        </p:spPr>
      </p:pic>
      <p:sp>
        <p:nvSpPr>
          <p:cNvPr id="8" name="날짜 개체 틀 3">
            <a:extLst>
              <a:ext uri="{FF2B5EF4-FFF2-40B4-BE49-F238E27FC236}">
                <a16:creationId xmlns:a16="http://schemas.microsoft.com/office/drawing/2014/main" id="{B1B4846B-DB95-07D7-43D1-116EC3EF73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78736" y="6338113"/>
            <a:ext cx="2743200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28A3BAFB-7A40-4072-A7FD-FB0EDC55F13F}" type="datetime1">
              <a:rPr lang="ko-KR" altLang="en-US" smtClean="0"/>
              <a:t>2024-03-21</a:t>
            </a:fld>
            <a:endParaRPr lang="en-US" dirty="0"/>
          </a:p>
        </p:txBody>
      </p:sp>
      <p:sp>
        <p:nvSpPr>
          <p:cNvPr id="9" name="바닥글 개체 틀 4">
            <a:extLst>
              <a:ext uri="{FF2B5EF4-FFF2-40B4-BE49-F238E27FC236}">
                <a16:creationId xmlns:a16="http://schemas.microsoft.com/office/drawing/2014/main" id="{93785E4A-6771-C69D-0FCD-A16BA8E69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3795" y="6338113"/>
            <a:ext cx="6672865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10" name="슬라이드 번호 개체 틀 5">
            <a:extLst>
              <a:ext uri="{FF2B5EF4-FFF2-40B4-BE49-F238E27FC236}">
                <a16:creationId xmlns:a16="http://schemas.microsoft.com/office/drawing/2014/main" id="{3B615913-817A-B5DD-09A5-A12DBD33F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6338113"/>
            <a:ext cx="753545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888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AC42F3C-00E3-1C40-4559-2CB37F92954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924" y="6365874"/>
            <a:ext cx="355393" cy="393576"/>
          </a:xfrm>
          <a:prstGeom prst="rect">
            <a:avLst/>
          </a:prstGeom>
        </p:spPr>
      </p:pic>
      <p:sp>
        <p:nvSpPr>
          <p:cNvPr id="6" name="날짜 개체 틀 3">
            <a:extLst>
              <a:ext uri="{FF2B5EF4-FFF2-40B4-BE49-F238E27FC236}">
                <a16:creationId xmlns:a16="http://schemas.microsoft.com/office/drawing/2014/main" id="{97B7D79C-0ECC-0C67-0AF5-B71F54A7239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78736" y="6338113"/>
            <a:ext cx="2743200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28A3BAFB-7A40-4072-A7FD-FB0EDC55F13F}" type="datetime1">
              <a:rPr lang="ko-KR" altLang="en-US" smtClean="0"/>
              <a:t>2024-03-21</a:t>
            </a:fld>
            <a:endParaRPr lang="en-US" dirty="0"/>
          </a:p>
        </p:txBody>
      </p:sp>
      <p:sp>
        <p:nvSpPr>
          <p:cNvPr id="7" name="바닥글 개체 틀 4">
            <a:extLst>
              <a:ext uri="{FF2B5EF4-FFF2-40B4-BE49-F238E27FC236}">
                <a16:creationId xmlns:a16="http://schemas.microsoft.com/office/drawing/2014/main" id="{3A33EA81-58FE-463F-7BBB-2884D27B8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3795" y="6338113"/>
            <a:ext cx="6672865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id="{D1F9B170-6867-72F2-D4FE-03BADFAE8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6338113"/>
            <a:ext cx="753545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916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rtlCol="0" anchor="b">
            <a:normAutofit/>
          </a:bodyPr>
          <a:lstStyle>
            <a:lvl1pPr algn="ctr">
              <a:defRPr sz="2800" b="0"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 rtlCol="0">
            <a:normAutofit/>
          </a:bodyPr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2pPr>
            <a:lvl3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3pPr>
            <a:lvl4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4pPr>
            <a:lvl5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43748954-E065-4054-8C66-392B4F063747}" type="datetime1">
              <a:rPr lang="ko-KR" altLang="en-US" smtClean="0"/>
              <a:t>2024-03-21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479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rtlCol="0" anchor="b">
            <a:noAutofit/>
          </a:bodyPr>
          <a:lstStyle>
            <a:lvl1pPr algn="ctr">
              <a:defRPr sz="3200" b="0"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그림 개체 틀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5A58C4A3-D82D-41C7-A18D-6414DD58B953}" type="datetime1">
              <a:rPr lang="ko-KR" altLang="en-US" smtClean="0"/>
              <a:t>2024-03-21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378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ko"/>
              <a:t>마스터 제목 스타일 편집</a:t>
            </a:r>
            <a:endParaRPr 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 rtl="0"/>
            <a:r>
              <a:rPr lang="ko"/>
              <a:t>마스터 텍스트 스타일을 편집하려면 클릭하세요.</a:t>
            </a:r>
          </a:p>
          <a:p>
            <a:pPr lvl="1" rtl="0"/>
            <a:r>
              <a:rPr lang="ko"/>
              <a:t>둘째 수준</a:t>
            </a:r>
          </a:p>
          <a:p>
            <a:pPr lvl="2" rtl="0"/>
            <a:r>
              <a:rPr lang="ko"/>
              <a:t>셋째 수준</a:t>
            </a:r>
          </a:p>
          <a:p>
            <a:pPr lvl="3" rtl="0"/>
            <a:r>
              <a:rPr lang="ko"/>
              <a:t>넷째 수준</a:t>
            </a:r>
          </a:p>
          <a:p>
            <a:pPr lvl="4" rtl="0"/>
            <a:r>
              <a:rPr lang="ko"/>
              <a:t>다섯째 수준</a:t>
            </a:r>
            <a:endParaRPr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D41097D8-A3FF-4F04-9CFF-0B8EA7C26038}" type="datetime1">
              <a:rPr lang="ko-KR" altLang="en-US" smtClean="0"/>
              <a:t>2024-03-21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8027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3" r:id="rId1"/>
    <p:sldLayoutId id="2147483715" r:id="rId2"/>
    <p:sldLayoutId id="2147483716" r:id="rId3"/>
    <p:sldLayoutId id="2147483714" r:id="rId4"/>
    <p:sldLayoutId id="2147483710" r:id="rId5"/>
    <p:sldLayoutId id="2147483694" r:id="rId6"/>
    <p:sldLayoutId id="2147483695" r:id="rId7"/>
    <p:sldLayoutId id="2147483696" r:id="rId8"/>
    <p:sldLayoutId id="2147483697" r:id="rId9"/>
    <p:sldLayoutId id="2147483699" r:id="rId10"/>
    <p:sldLayoutId id="2147483693" r:id="rId11"/>
    <p:sldLayoutId id="2147483700" r:id="rId12"/>
    <p:sldLayoutId id="2147483701" r:id="rId13"/>
    <p:sldLayoutId id="2147483703" r:id="rId14"/>
    <p:sldLayoutId id="2147483704" r:id="rId15"/>
    <p:sldLayoutId id="2147483702" r:id="rId16"/>
    <p:sldLayoutId id="2147483698" r:id="rId17"/>
  </p:sldLayoutIdLst>
  <p:hf sldNum="0" hdr="0" ftr="0"/>
  <p:txStyles>
    <p:titleStyle>
      <a:lvl1pPr algn="ctr" defTabSz="457200" rtl="0" eaLnBrk="1" latinLnBrk="1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Batang" panose="02030600000101010101" pitchFamily="18" charset="-127"/>
          <a:ea typeface="Batang" panose="02030600000101010101" pitchFamily="18" charset="-127"/>
          <a:cs typeface="Batang" panose="02030600000101010101" pitchFamily="18" charset="-127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1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Batang" panose="02030600000101010101" pitchFamily="18" charset="-127"/>
          <a:ea typeface="Batang" panose="02030600000101010101" pitchFamily="18" charset="-127"/>
          <a:cs typeface="+mn-cs"/>
        </a:defRPr>
      </a:lvl1pPr>
      <a:lvl2pPr marL="720000" indent="-270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Batang" panose="02030600000101010101" pitchFamily="18" charset="-127"/>
          <a:ea typeface="Batang" panose="02030600000101010101" pitchFamily="18" charset="-127"/>
          <a:cs typeface="+mn-cs"/>
        </a:defRPr>
      </a:lvl2pPr>
      <a:lvl3pPr marL="1026000" indent="-21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Batang" panose="02030600000101010101" pitchFamily="18" charset="-127"/>
          <a:ea typeface="Batang" panose="02030600000101010101" pitchFamily="18" charset="-127"/>
          <a:cs typeface="+mn-cs"/>
        </a:defRPr>
      </a:lvl3pPr>
      <a:lvl4pPr marL="1386000" indent="-21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Batang" panose="02030600000101010101" pitchFamily="18" charset="-127"/>
          <a:ea typeface="Batang" panose="02030600000101010101" pitchFamily="18" charset="-127"/>
          <a:cs typeface="+mn-cs"/>
        </a:defRPr>
      </a:lvl4pPr>
      <a:lvl5pPr marL="1674000" indent="-21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Batang" panose="02030600000101010101" pitchFamily="18" charset="-127"/>
          <a:ea typeface="Batang" panose="02030600000101010101" pitchFamily="18" charset="-127"/>
          <a:cs typeface="+mn-cs"/>
        </a:defRPr>
      </a:lvl5pPr>
      <a:lvl6pPr marL="20146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eponkratova/airflow-is-not-an-etl-tool-bfa82d20f31e" TargetMode="Externa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dojang.io/mod/page/view.php?id=2470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컵, 커피, 음식, 음료 그림&#10;&#10;자동 생성되는 설명">
            <a:extLst>
              <a:ext uri="{FF2B5EF4-FFF2-40B4-BE49-F238E27FC236}">
                <a16:creationId xmlns:a16="http://schemas.microsoft.com/office/drawing/2014/main" id="{91BC5572-FC33-4C1C-8DEE-C2CF75A7564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3516" y="898861"/>
            <a:ext cx="11323331" cy="2648381"/>
          </a:xfrm>
        </p:spPr>
        <p:txBody>
          <a:bodyPr rtlCol="0">
            <a:normAutofit/>
          </a:bodyPr>
          <a:lstStyle/>
          <a:p>
            <a:r>
              <a:rPr lang="en-US" altLang="ko-KR" sz="7200" b="1" dirty="0">
                <a:effectLst/>
              </a:rPr>
              <a:t>MAGE.ai</a:t>
            </a:r>
            <a:br>
              <a:rPr lang="en-US" altLang="ko-KR" sz="7200" b="1" dirty="0">
                <a:effectLst/>
              </a:rPr>
            </a:br>
            <a:endParaRPr lang="ko" altLang="en-US" sz="7200" b="1" dirty="0">
              <a:effectLst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4071A7-84D2-6001-5BC2-CE9D6C33ED42}"/>
              </a:ext>
            </a:extLst>
          </p:cNvPr>
          <p:cNvSpPr txBox="1"/>
          <p:nvPr/>
        </p:nvSpPr>
        <p:spPr>
          <a:xfrm>
            <a:off x="3236259" y="4276165"/>
            <a:ext cx="57105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https://medium.com/@eponkratova/airflow-is-not-an-etl-tool-bfa82d20f31e</a:t>
            </a:r>
            <a:r>
              <a:rPr lang="en-US" altLang="ko-KR" sz="1400" dirty="0"/>
              <a:t> 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518704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개발환경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13795" y="1127464"/>
            <a:ext cx="10353762" cy="5040254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/>
              <a:t>Python &amp; VS Code download 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Activate Virtual Environment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Install and run mage.ai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10514011" y="6036261"/>
            <a:ext cx="753545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1176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파이썬</a:t>
            </a:r>
            <a:r>
              <a:rPr lang="en-US" altLang="ko-KR" dirty="0"/>
              <a:t> &amp;</a:t>
            </a:r>
            <a:r>
              <a:rPr lang="ko-KR" altLang="en-US" dirty="0"/>
              <a:t> </a:t>
            </a:r>
            <a:r>
              <a:rPr lang="en-US" altLang="ko-KR" dirty="0"/>
              <a:t>VS Code </a:t>
            </a:r>
            <a:r>
              <a:rPr lang="ko-KR" altLang="en-US" dirty="0"/>
              <a:t>설치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10514011" y="6036261"/>
            <a:ext cx="753545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205331B-AD1C-70DD-DB22-33E2C4F373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493" y="1237154"/>
            <a:ext cx="6248401" cy="282968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B349DF8-D07A-C187-C34C-8161794FD2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0912" y="2352338"/>
            <a:ext cx="3711391" cy="3084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705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개발환경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13795" y="1127464"/>
            <a:ext cx="10353762" cy="5040254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/>
              <a:t>Python &amp; VS Code download 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Activate Virtual Environment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Install and run mage.ai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10514011" y="6036261"/>
            <a:ext cx="753545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29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Python</a:t>
            </a:r>
            <a:r>
              <a:rPr lang="ko-KR" altLang="en-US" dirty="0"/>
              <a:t> </a:t>
            </a:r>
            <a:r>
              <a:rPr lang="en-US" altLang="ko-KR" dirty="0"/>
              <a:t>Virtual Environment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10514011" y="6036261"/>
            <a:ext cx="753545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E6FB906-19A5-9E1D-7879-7EC4FFF38559}"/>
              </a:ext>
            </a:extLst>
          </p:cNvPr>
          <p:cNvSpPr/>
          <p:nvPr/>
        </p:nvSpPr>
        <p:spPr>
          <a:xfrm>
            <a:off x="1903505" y="4278895"/>
            <a:ext cx="4479368" cy="75066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Python(Global)</a:t>
            </a:r>
            <a:endParaRPr lang="ko-KR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DE51047-E008-1C46-41A9-17B9310ADE93}"/>
              </a:ext>
            </a:extLst>
          </p:cNvPr>
          <p:cNvSpPr/>
          <p:nvPr/>
        </p:nvSpPr>
        <p:spPr>
          <a:xfrm>
            <a:off x="1903504" y="5154706"/>
            <a:ext cx="4479368" cy="750666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</a:t>
            </a:r>
            <a:endParaRPr lang="ko-KR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A006DD5-F4D7-831D-F77D-B684559696EA}"/>
              </a:ext>
            </a:extLst>
          </p:cNvPr>
          <p:cNvSpPr/>
          <p:nvPr/>
        </p:nvSpPr>
        <p:spPr>
          <a:xfrm>
            <a:off x="1903504" y="3430824"/>
            <a:ext cx="1429476" cy="75066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venv</a:t>
            </a:r>
            <a:endParaRPr lang="ko-KR" alt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0A6EB01-DDE5-273C-FEB6-877AF78DFC40}"/>
              </a:ext>
            </a:extLst>
          </p:cNvPr>
          <p:cNvSpPr/>
          <p:nvPr/>
        </p:nvSpPr>
        <p:spPr>
          <a:xfrm>
            <a:off x="4264863" y="3430824"/>
            <a:ext cx="1429476" cy="75066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venv</a:t>
            </a:r>
            <a:endParaRPr lang="ko-KR" alt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BFD48083-158D-651B-68D4-2598F865CD28}"/>
              </a:ext>
            </a:extLst>
          </p:cNvPr>
          <p:cNvSpPr/>
          <p:nvPr/>
        </p:nvSpPr>
        <p:spPr>
          <a:xfrm>
            <a:off x="1659630" y="2402203"/>
            <a:ext cx="1810871" cy="73535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bg1"/>
                </a:solidFill>
              </a:rPr>
              <a:t>Airflow</a:t>
            </a:r>
          </a:p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프로젝트</a:t>
            </a: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28F9A7A3-E8A0-536D-DB79-796B7CE74082}"/>
              </a:ext>
            </a:extLst>
          </p:cNvPr>
          <p:cNvSpPr/>
          <p:nvPr/>
        </p:nvSpPr>
        <p:spPr>
          <a:xfrm>
            <a:off x="4024682" y="2402203"/>
            <a:ext cx="1810871" cy="73535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Fast API</a:t>
            </a:r>
          </a:p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프로젝트</a:t>
            </a: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37ED33AA-A855-98A4-1707-A9D663C6513A}"/>
              </a:ext>
            </a:extLst>
          </p:cNvPr>
          <p:cNvSpPr/>
          <p:nvPr/>
        </p:nvSpPr>
        <p:spPr>
          <a:xfrm>
            <a:off x="9090865" y="3466998"/>
            <a:ext cx="1810871" cy="73535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A </a:t>
            </a:r>
            <a:r>
              <a:rPr lang="ko-KR" altLang="en-US" sz="1600" dirty="0">
                <a:solidFill>
                  <a:schemeClr val="bg1"/>
                </a:solidFill>
              </a:rPr>
              <a:t>프로젝트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(a1_library 3.0)</a:t>
            </a:r>
            <a:r>
              <a:rPr lang="ko-KR" altLang="en-US" sz="14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904C2D9B-7E6D-9DA4-CEB6-B7655B284C1C}"/>
              </a:ext>
            </a:extLst>
          </p:cNvPr>
          <p:cNvSpPr/>
          <p:nvPr/>
        </p:nvSpPr>
        <p:spPr>
          <a:xfrm>
            <a:off x="9161929" y="4655898"/>
            <a:ext cx="1810871" cy="73535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B </a:t>
            </a:r>
            <a:r>
              <a:rPr lang="ko-KR" altLang="en-US" sz="1600" dirty="0">
                <a:solidFill>
                  <a:schemeClr val="bg1"/>
                </a:solidFill>
              </a:rPr>
              <a:t>프로젝트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(a1_library 5.0)</a:t>
            </a:r>
            <a:r>
              <a:rPr lang="ko-KR" altLang="en-US" sz="14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DCA1AB9-9A7F-E880-A633-72B2D2F4DF6E}"/>
              </a:ext>
            </a:extLst>
          </p:cNvPr>
          <p:cNvSpPr txBox="1"/>
          <p:nvPr/>
        </p:nvSpPr>
        <p:spPr>
          <a:xfrm>
            <a:off x="780323" y="952628"/>
            <a:ext cx="9110186" cy="7849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라이브러리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버전 충돌 방지를 위해 설치하고 사용되는 파이썬 인터프리터 환경을 격리하는 기술</a:t>
            </a:r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라이브러리 설치시점에 따라서도 버전이 달라 충돌 위험을 방지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14872AB-0416-8392-EB0F-60C490238EDC}"/>
              </a:ext>
            </a:extLst>
          </p:cNvPr>
          <p:cNvSpPr/>
          <p:nvPr/>
        </p:nvSpPr>
        <p:spPr>
          <a:xfrm>
            <a:off x="8857129" y="3194521"/>
            <a:ext cx="2581836" cy="262430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4E3B018F-78AF-9D4E-3531-E28BD014D0CB}"/>
              </a:ext>
            </a:extLst>
          </p:cNvPr>
          <p:cNvCxnSpPr>
            <a:cxnSpLocks/>
            <a:stCxn id="17" idx="2"/>
            <a:endCxn id="7" idx="3"/>
          </p:cNvCxnSpPr>
          <p:nvPr/>
        </p:nvCxnSpPr>
        <p:spPr>
          <a:xfrm flipH="1">
            <a:off x="6382873" y="3834674"/>
            <a:ext cx="2707992" cy="8195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C566469B-B196-F62F-A5C0-A7783977DECF}"/>
              </a:ext>
            </a:extLst>
          </p:cNvPr>
          <p:cNvCxnSpPr>
            <a:cxnSpLocks/>
            <a:stCxn id="18" idx="2"/>
            <a:endCxn id="7" idx="3"/>
          </p:cNvCxnSpPr>
          <p:nvPr/>
        </p:nvCxnSpPr>
        <p:spPr>
          <a:xfrm flipH="1" flipV="1">
            <a:off x="6382873" y="4654228"/>
            <a:ext cx="2779056" cy="3693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폭발: 8pt 27">
            <a:extLst>
              <a:ext uri="{FF2B5EF4-FFF2-40B4-BE49-F238E27FC236}">
                <a16:creationId xmlns:a16="http://schemas.microsoft.com/office/drawing/2014/main" id="{00EE7ED3-EA04-0D47-39BA-E3FDF9501246}"/>
              </a:ext>
            </a:extLst>
          </p:cNvPr>
          <p:cNvSpPr/>
          <p:nvPr/>
        </p:nvSpPr>
        <p:spPr>
          <a:xfrm>
            <a:off x="10321670" y="4136981"/>
            <a:ext cx="589475" cy="602961"/>
          </a:xfrm>
          <a:prstGeom prst="irregularSeal1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29036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mage </a:t>
            </a:r>
            <a:r>
              <a:rPr lang="ko-KR" altLang="en-US" dirty="0"/>
              <a:t>프로젝트</a:t>
            </a:r>
            <a:r>
              <a:rPr lang="en-US" altLang="ko-KR" dirty="0"/>
              <a:t> </a:t>
            </a:r>
            <a:r>
              <a:rPr lang="ko-KR" altLang="en-US" dirty="0"/>
              <a:t>가상환경 만들기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10514011" y="6036261"/>
            <a:ext cx="753545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CCBD625-D0FD-D4B4-8B08-72772BF7B4EB}"/>
              </a:ext>
            </a:extLst>
          </p:cNvPr>
          <p:cNvSpPr txBox="1"/>
          <p:nvPr/>
        </p:nvSpPr>
        <p:spPr>
          <a:xfrm>
            <a:off x="234604" y="905522"/>
            <a:ext cx="7570124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dirty="0"/>
              <a:t>vs</a:t>
            </a:r>
            <a:r>
              <a:rPr lang="ko-KR" altLang="en-US" dirty="0"/>
              <a:t> </a:t>
            </a:r>
            <a:r>
              <a:rPr lang="en-US" altLang="ko-KR" dirty="0"/>
              <a:t>code</a:t>
            </a:r>
            <a:r>
              <a:rPr lang="ko-KR" altLang="en-US" dirty="0"/>
              <a:t> 층</a:t>
            </a:r>
            <a:r>
              <a:rPr lang="en-US" altLang="ko-KR" dirty="0"/>
              <a:t> prompt</a:t>
            </a:r>
            <a:r>
              <a:rPr lang="ko-KR" altLang="en-US" dirty="0"/>
              <a:t>에서 </a:t>
            </a:r>
            <a:r>
              <a:rPr lang="en-US" altLang="ko-KR" dirty="0"/>
              <a:t>CLI </a:t>
            </a:r>
            <a:r>
              <a:rPr lang="ko-KR" altLang="en-US" dirty="0"/>
              <a:t>실행</a:t>
            </a:r>
            <a:endParaRPr lang="sv-SE" altLang="ko-KR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dirty="0"/>
              <a:t>C</a:t>
            </a:r>
            <a:r>
              <a:rPr lang="ko-KR" altLang="en-US" dirty="0"/>
              <a:t>의 </a:t>
            </a:r>
            <a:r>
              <a:rPr lang="en-US" altLang="ko-KR" dirty="0"/>
              <a:t>root</a:t>
            </a:r>
            <a:r>
              <a:rPr lang="ko-KR" altLang="en-US" dirty="0"/>
              <a:t>에서 디렉토리</a:t>
            </a:r>
            <a:r>
              <a:rPr lang="en-US" altLang="ko-KR" dirty="0"/>
              <a:t>(</a:t>
            </a:r>
            <a:r>
              <a:rPr lang="ko-KR" altLang="en-US" dirty="0"/>
              <a:t>폴더</a:t>
            </a:r>
            <a:r>
              <a:rPr lang="en-US" altLang="ko-KR" dirty="0"/>
              <a:t>) mage </a:t>
            </a:r>
            <a:r>
              <a:rPr lang="ko-KR" altLang="en-US" dirty="0"/>
              <a:t>만들고</a:t>
            </a:r>
            <a:r>
              <a:rPr lang="en-US" altLang="ko-KR" dirty="0"/>
              <a:t> </a:t>
            </a:r>
            <a:r>
              <a:rPr lang="ko-KR" altLang="en-US" dirty="0"/>
              <a:t>가상환경 폴더  </a:t>
            </a:r>
            <a:r>
              <a:rPr lang="en-US" altLang="ko-KR" dirty="0"/>
              <a:t>mage </a:t>
            </a:r>
            <a:r>
              <a:rPr lang="ko-KR" altLang="en-US" dirty="0"/>
              <a:t>만들기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https://dojang.io/mod/page/view.php?id=2470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sv-SE" altLang="ko-KR" dirty="0"/>
          </a:p>
          <a:p>
            <a:r>
              <a:rPr lang="sv-SE" altLang="ko-KR" dirty="0"/>
              <a:t>C:\&gt;</a:t>
            </a:r>
            <a:r>
              <a:rPr lang="sv-SE" altLang="ko-KR" b="1" dirty="0"/>
              <a:t>python –V</a:t>
            </a:r>
          </a:p>
          <a:p>
            <a:r>
              <a:rPr lang="sv-SE" altLang="ko-KR" dirty="0"/>
              <a:t>C:\&gt;mkdir mage</a:t>
            </a:r>
          </a:p>
          <a:p>
            <a:r>
              <a:rPr lang="sv-SE" altLang="ko-KR" dirty="0"/>
              <a:t>C:\&gt;cd mage</a:t>
            </a:r>
          </a:p>
          <a:p>
            <a:r>
              <a:rPr lang="sv-SE" altLang="ko-KR" dirty="0"/>
              <a:t>C:\mage&gt;python -m venv mage</a:t>
            </a:r>
          </a:p>
          <a:p>
            <a:r>
              <a:rPr lang="sv-SE" altLang="ko-KR" dirty="0"/>
              <a:t>(mage) C:\python\mage&gt;mage\Scripts\</a:t>
            </a:r>
          </a:p>
          <a:p>
            <a:r>
              <a:rPr lang="sv-SE" altLang="ko-KR" dirty="0"/>
              <a:t>(mage) C:\python\mage&gt;cd mage</a:t>
            </a:r>
          </a:p>
          <a:p>
            <a:endParaRPr lang="sv-SE" altLang="ko-KR" dirty="0"/>
          </a:p>
          <a:p>
            <a:endParaRPr lang="sv-SE" altLang="ko-KR" dirty="0"/>
          </a:p>
          <a:p>
            <a:endParaRPr lang="sv-SE" altLang="ko-KR" dirty="0"/>
          </a:p>
          <a:p>
            <a:endParaRPr lang="sv-SE" altLang="ko-KR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dirty="0"/>
              <a:t>vs</a:t>
            </a:r>
            <a:r>
              <a:rPr lang="ko-KR" altLang="en-US" dirty="0"/>
              <a:t> </a:t>
            </a:r>
            <a:r>
              <a:rPr lang="en-US" altLang="ko-KR" dirty="0"/>
              <a:t>code</a:t>
            </a:r>
            <a:r>
              <a:rPr lang="ko-KR" altLang="en-US" dirty="0"/>
              <a:t>에서 </a:t>
            </a:r>
            <a:r>
              <a:rPr lang="en-US" altLang="ko-KR" dirty="0"/>
              <a:t>GUI</a:t>
            </a:r>
            <a:r>
              <a:rPr lang="ko-KR" altLang="en-US" dirty="0"/>
              <a:t> 실행</a:t>
            </a:r>
            <a:endParaRPr lang="sv-SE" altLang="ko-KR" dirty="0"/>
          </a:p>
          <a:p>
            <a:r>
              <a:rPr lang="sv-SE" altLang="ko-KR" dirty="0"/>
              <a:t># </a:t>
            </a:r>
            <a:r>
              <a:rPr lang="en-US" altLang="ko-KR" dirty="0"/>
              <a:t>File&gt; Open Folder</a:t>
            </a:r>
          </a:p>
          <a:p>
            <a:r>
              <a:rPr lang="en-US" altLang="ko-KR" dirty="0"/>
              <a:t># Help&gt; Show All Commands, Type “interpreter”</a:t>
            </a:r>
          </a:p>
          <a:p>
            <a:r>
              <a:rPr lang="sv-SE" altLang="ko-KR" dirty="0"/>
              <a:t># Select Python 3.8.10(venv)</a:t>
            </a:r>
          </a:p>
        </p:txBody>
      </p:sp>
    </p:spTree>
    <p:extLst>
      <p:ext uri="{BB962C8B-B14F-4D97-AF65-F5344CB8AC3E}">
        <p14:creationId xmlns:p14="http://schemas.microsoft.com/office/powerpoint/2010/main" val="25773687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749842-2C36-E279-C7BD-B3574B7274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>
            <a:extLst>
              <a:ext uri="{FF2B5EF4-FFF2-40B4-BE49-F238E27FC236}">
                <a16:creationId xmlns:a16="http://schemas.microsoft.com/office/drawing/2014/main" id="{20C6DD48-425B-872C-6E1E-263E7E21B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여러 </a:t>
            </a:r>
            <a:r>
              <a:rPr lang="en-US" altLang="ko-KR" dirty="0"/>
              <a:t>package </a:t>
            </a:r>
            <a:r>
              <a:rPr lang="ko-KR" altLang="en-US" dirty="0"/>
              <a:t>한 번에 설치하기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694A1F0-8618-26DE-7A9F-1A5B61AED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6036261"/>
            <a:ext cx="753545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6B90CD7-CB27-6298-3988-65FABDAC4146}"/>
              </a:ext>
            </a:extLst>
          </p:cNvPr>
          <p:cNvSpPr txBox="1"/>
          <p:nvPr/>
        </p:nvSpPr>
        <p:spPr>
          <a:xfrm>
            <a:off x="225638" y="1137434"/>
            <a:ext cx="11329867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가상환경에 설치된 패키지 확인</a:t>
            </a:r>
            <a:endParaRPr lang="sv-SE" altLang="ko-KR" sz="14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(mage) C:\python\mage&gt;</a:t>
            </a:r>
            <a:r>
              <a:rPr lang="sv-SE" altLang="ko-KR" sz="14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pip list</a:t>
            </a:r>
          </a:p>
          <a:p>
            <a:endParaRPr lang="sv-SE" altLang="ko-KR" sz="14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가상환경에 설치된 패키지 목록을 만들기</a:t>
            </a:r>
            <a:endParaRPr lang="sv-SE" altLang="ko-KR" sz="14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(mage) C:\python\mage&gt;</a:t>
            </a:r>
            <a:r>
              <a:rPr lang="sv-SE" altLang="ko-KR" sz="14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pip freeze &gt; requirements.txt</a:t>
            </a:r>
          </a:p>
          <a:p>
            <a:endParaRPr lang="sv-SE" altLang="ko-KR" sz="14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(mage) C:\python\mage&gt;pip freeze &gt; </a:t>
            </a:r>
            <a:r>
              <a:rPr lang="sv-SE" altLang="ko-KR" sz="14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requirements.txt</a:t>
            </a:r>
          </a:p>
          <a:p>
            <a:endParaRPr lang="sv-SE" altLang="ko-KR" sz="14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v-SE" altLang="ko-KR" sz="14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v-SE" altLang="ko-KR" sz="14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v-SE" altLang="ko-K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직접</a:t>
            </a:r>
            <a:r>
              <a:rPr lang="sv-SE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본인이 필요한 패키지 목록을 만들어도 됨</a:t>
            </a:r>
            <a:endParaRPr lang="sv-SE" altLang="ko-K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v-SE" altLang="ko-KR" sz="14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v-SE" altLang="ko-KR" sz="14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다른 가상환경을 만들어 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reuirements.txt</a:t>
            </a:r>
            <a:r>
              <a: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에 설치된 패키지를 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install</a:t>
            </a:r>
            <a:r>
              <a: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하기</a:t>
            </a:r>
            <a:endParaRPr lang="sv-SE" altLang="ko-KR" sz="14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(fastapienv) C:\python\fastapi&gt;pip freeze &gt; </a:t>
            </a:r>
            <a:r>
              <a:rPr lang="ko-KR" altLang="ko-KR" sz="1400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pip</a:t>
            </a:r>
            <a:r>
              <a:rPr lang="ko-KR" altLang="ko-KR" sz="14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ko-KR" sz="1400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install</a:t>
            </a:r>
            <a:r>
              <a:rPr lang="ko-KR" altLang="ko-KR" sz="14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</a:t>
            </a:r>
            <a:r>
              <a:rPr lang="ko-KR" altLang="ko-KR" sz="1400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ko-KR" altLang="ko-KR" sz="14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requirements.txt</a:t>
            </a:r>
            <a:endParaRPr lang="sv-SE" altLang="ko-KR" sz="14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sz="1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Requirement already satisfied: annotated-types==0.6.0 in c:\python\fastapi\fastapienv\lib\site-packages (from -r requirements.txt (line 1)) (0.6.0)</a:t>
            </a:r>
          </a:p>
          <a:p>
            <a:r>
              <a:rPr lang="en-US" altLang="ko-KR" sz="1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Requirement already satisfied: </a:t>
            </a:r>
            <a:r>
              <a:rPr lang="en-US" altLang="ko-KR" sz="1400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anyio</a:t>
            </a:r>
            <a:r>
              <a:rPr lang="en-US" altLang="ko-KR" sz="1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==4.2.0 in c:\python\fastapi\fastapienv\lib\site-packages (from -r requirements.txt (line 2)) (4.2.0)</a:t>
            </a:r>
          </a:p>
          <a:p>
            <a:r>
              <a:rPr lang="en-US" altLang="ko-KR" sz="1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Requirement already satisfied: click==8.1.7 in c:\python\fastapi\fastapienv\lib\site-packages (from -r requirements.txt (line 3)) (8.1.7)</a:t>
            </a:r>
          </a:p>
          <a:p>
            <a:r>
              <a:rPr lang="en-US" altLang="ko-KR" sz="1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Requirement already satisfied: </a:t>
            </a:r>
            <a:r>
              <a:rPr lang="en-US" altLang="ko-KR" sz="1400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colorama</a:t>
            </a:r>
            <a:r>
              <a:rPr lang="en-US" altLang="ko-KR" sz="1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==0.4.6 in c:\python\fastapi\fastapienv\lib\site-packages (from -r requirements.txt (line 4)) (0.4.6)</a:t>
            </a:r>
          </a:p>
          <a:p>
            <a:r>
              <a:rPr lang="en-US" altLang="ko-KR" sz="1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Requirement already satisfied: </a:t>
            </a:r>
            <a:r>
              <a:rPr lang="en-US" altLang="ko-KR" sz="1400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exceptiongroup</a:t>
            </a:r>
            <a:r>
              <a:rPr lang="en-US" altLang="ko-KR" sz="1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==1.2.0 in c:\python\fastapi\fastapienv\lib\site-packages (from -r requirements.txt (line 5)) (1.2.0)</a:t>
            </a:r>
          </a:p>
          <a:p>
            <a:r>
              <a:rPr lang="en-US" altLang="ko-KR" sz="1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Requirement already satisfied: </a:t>
            </a:r>
            <a:r>
              <a:rPr lang="en-US" altLang="ko-KR" sz="1400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fastapi</a:t>
            </a:r>
            <a:r>
              <a:rPr lang="en-US" altLang="ko-KR" sz="1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==0.108.0 in c:\python\fastapi\fastapienv\lib\site-packages (from -r requirements.txt (line 6)) (0.108.0)</a:t>
            </a:r>
            <a:endParaRPr lang="sv-SE" altLang="ko-KR" sz="14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63B972C-BF08-C25C-61B9-31B74426C2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1774" y="888474"/>
            <a:ext cx="2949755" cy="3596930"/>
          </a:xfrm>
          <a:prstGeom prst="rect">
            <a:avLst/>
          </a:prstGeom>
        </p:spPr>
      </p:pic>
      <p:cxnSp>
        <p:nvCxnSpPr>
          <p:cNvPr id="12" name="연결선: 구부러짐 11">
            <a:extLst>
              <a:ext uri="{FF2B5EF4-FFF2-40B4-BE49-F238E27FC236}">
                <a16:creationId xmlns:a16="http://schemas.microsoft.com/office/drawing/2014/main" id="{476F63C5-D8CA-5DBB-D487-DA1D11E663D5}"/>
              </a:ext>
            </a:extLst>
          </p:cNvPr>
          <p:cNvCxnSpPr>
            <a:cxnSpLocks/>
          </p:cNvCxnSpPr>
          <p:nvPr/>
        </p:nvCxnSpPr>
        <p:spPr>
          <a:xfrm flipV="1">
            <a:off x="4858871" y="2124635"/>
            <a:ext cx="1810870" cy="439271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40265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730AD0EA-C329-BD77-4462-A83BAE8923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300" y="1066801"/>
            <a:ext cx="8298063" cy="3842669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mage.ai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10514011" y="6036261"/>
            <a:ext cx="753545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8E86C54-13AB-8B40-CB7B-E29CA5A622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8818" y="4222223"/>
            <a:ext cx="6021227" cy="1744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69654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offee">
      <a:dk1>
        <a:sysClr val="windowText" lastClr="000000"/>
      </a:dk1>
      <a:lt1>
        <a:sysClr val="window" lastClr="FFFFFF"/>
      </a:lt1>
      <a:dk2>
        <a:srgbClr val="4E3B30"/>
      </a:dk2>
      <a:lt2>
        <a:srgbClr val="F4EEDC"/>
      </a:lt2>
      <a:accent1>
        <a:srgbClr val="CC830E"/>
      </a:accent1>
      <a:accent2>
        <a:srgbClr val="B54C2D"/>
      </a:accent2>
      <a:accent3>
        <a:srgbClr val="99570C"/>
      </a:accent3>
      <a:accent4>
        <a:srgbClr val="C17529"/>
      </a:accent4>
      <a:accent5>
        <a:srgbClr val="A19574"/>
      </a:accent5>
      <a:accent6>
        <a:srgbClr val="A49518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896_TF12214701" id="{ADAFAABC-9D60-4261-94F7-D5A12D9D58BB}" vid="{E26A3187-DE39-42F4-9711-F6C9C3F5607E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{E9D37BCF-22AF-4FD4-9867-17F4AD8D57C2}tf12214701_win32</Template>
  <TotalTime>18383</TotalTime>
  <Words>519</Words>
  <Application>Microsoft Office PowerPoint</Application>
  <PresentationFormat>와이드스크린</PresentationFormat>
  <Paragraphs>76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5" baseType="lpstr">
      <vt:lpstr>Batang</vt:lpstr>
      <vt:lpstr>Arial</vt:lpstr>
      <vt:lpstr>Calibri</vt:lpstr>
      <vt:lpstr>Times New Roman</vt:lpstr>
      <vt:lpstr>Wingdings</vt:lpstr>
      <vt:lpstr>Wingdings 2</vt:lpstr>
      <vt:lpstr>SlateVTI</vt:lpstr>
      <vt:lpstr>MAGE.ai </vt:lpstr>
      <vt:lpstr>개발환경 </vt:lpstr>
      <vt:lpstr>파이썬 &amp; VS Code 설치</vt:lpstr>
      <vt:lpstr>개발환경 </vt:lpstr>
      <vt:lpstr>Python Virtual Environment</vt:lpstr>
      <vt:lpstr>mage 프로젝트 가상환경 만들기</vt:lpstr>
      <vt:lpstr>여러 package 한 번에 설치하기</vt:lpstr>
      <vt:lpstr>mage.ai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Sanggoo Cho</dc:creator>
  <cp:lastModifiedBy>Sanggoo Cho</cp:lastModifiedBy>
  <cp:revision>303</cp:revision>
  <dcterms:created xsi:type="dcterms:W3CDTF">2023-11-06T08:03:36Z</dcterms:created>
  <dcterms:modified xsi:type="dcterms:W3CDTF">2024-03-21T06:30:12Z</dcterms:modified>
</cp:coreProperties>
</file>