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259" r:id="rId2"/>
    <p:sldId id="870" r:id="rId3"/>
    <p:sldId id="867" r:id="rId4"/>
    <p:sldId id="869" r:id="rId5"/>
    <p:sldId id="868" r:id="rId6"/>
    <p:sldId id="871" r:id="rId7"/>
    <p:sldId id="616" r:id="rId8"/>
    <p:sldId id="785" r:id="rId9"/>
    <p:sldId id="857" r:id="rId10"/>
    <p:sldId id="856" r:id="rId11"/>
    <p:sldId id="872" r:id="rId12"/>
    <p:sldId id="863" r:id="rId13"/>
    <p:sldId id="858" r:id="rId14"/>
    <p:sldId id="864" r:id="rId15"/>
    <p:sldId id="859" r:id="rId16"/>
    <p:sldId id="866" r:id="rId17"/>
    <p:sldId id="860" r:id="rId18"/>
    <p:sldId id="861" r:id="rId19"/>
    <p:sldId id="865" r:id="rId20"/>
    <p:sldId id="862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2024-05-28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vatpoint.com/machine-learning-pipelin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ko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fastapi-python-web-api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do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fda.medium.com/prototyping-a-ml-app-with-streamlit-fastapi-hugging-face-f21f14e7d23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kizilay/car-price-prediction/tree/mai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7200" b="1" dirty="0" err="1"/>
              <a:t>Fast</a:t>
            </a:r>
            <a:r>
              <a:rPr lang="en-US" altLang="ko-KR" sz="7200" b="1" dirty="0" err="1"/>
              <a:t>API</a:t>
            </a:r>
            <a:r>
              <a:rPr lang="en-US" altLang="ko-KR" sz="7200" b="1" dirty="0"/>
              <a:t>, </a:t>
            </a:r>
            <a:r>
              <a:rPr lang="en-US" altLang="ko-KR" sz="7200" b="1" dirty="0" err="1"/>
              <a:t>Streamlit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endParaRPr lang="ko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Why </a:t>
            </a:r>
            <a:r>
              <a:rPr lang="en-US" altLang="ko-KR" sz="3600" dirty="0" err="1"/>
              <a:t>FastAPI</a:t>
            </a:r>
            <a:r>
              <a:rPr lang="en-US" altLang="ko-KR" sz="3600" dirty="0"/>
              <a:t> with </a:t>
            </a:r>
            <a:r>
              <a:rPr lang="en-US" altLang="ko-KR" sz="3600" dirty="0" err="1"/>
              <a:t>Streamlit</a:t>
            </a:r>
            <a:r>
              <a:rPr lang="en-US" altLang="ko-KR" sz="3600" dirty="0"/>
              <a:t> ?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721360" y="1081167"/>
            <a:ext cx="11104880" cy="371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와 </a:t>
            </a: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함께 사용하는 이유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역할 분리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로직을 처리하고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은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사용자 인터페이스를 처리하여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역할을 분리하면 코드의 유지보수성이 높아지고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각 도구의 장점을 최대한 활용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확장성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사용하면 다양한 클라이언트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예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웹 애플리케이션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모바일 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다른 서버 애플리케이션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와 통신할 수 있는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쉽게 구현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보안 및 데이터 검증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데이터 검증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인증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권한 부여 등의 기능을 제공하여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로직의 보안과 안정성을 높임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 관리의 편리성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백엔드에서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로드하고 관리하면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 업데이트나 변경 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코드를 수정할 필요가 없음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2DA12A1D-8FB7-02EE-382C-EE3DB08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코드파일 </a:t>
            </a:r>
            <a:r>
              <a:rPr lang="ko-KR" altLang="en-US" dirty="0"/>
              <a:t>작동방식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7ABA6-78B0-242E-D642-208461A2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0" y="1042362"/>
            <a:ext cx="6763694" cy="4934639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4529EB39-25AA-DC05-B85E-C28E47E810D3}"/>
              </a:ext>
            </a:extLst>
          </p:cNvPr>
          <p:cNvSpPr/>
          <p:nvPr/>
        </p:nvSpPr>
        <p:spPr>
          <a:xfrm>
            <a:off x="6090676" y="2250142"/>
            <a:ext cx="4589929" cy="5647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0269"/>
              <a:gd name="adj6" fmla="val -56823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수집 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정제 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scikit-learn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</a:t>
            </a:r>
            <a:r>
              <a:rPr lang="ko-KR" altLang="en-US" sz="1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에측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모형을 개발하여 모델 저장</a:t>
            </a:r>
            <a:endParaRPr lang="en-US" altLang="ko-KR" sz="1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8A2057A9-CBD6-F721-ED8F-E8C32943CBF2}"/>
              </a:ext>
            </a:extLst>
          </p:cNvPr>
          <p:cNvSpPr/>
          <p:nvPr/>
        </p:nvSpPr>
        <p:spPr>
          <a:xfrm>
            <a:off x="5896631" y="5048185"/>
            <a:ext cx="2886116" cy="8917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730"/>
              <a:gd name="adj6" fmla="val -138467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4"/>
            </a:pP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입력 데이터를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예측 모형에 투입하여 예측하고</a:t>
            </a:r>
            <a:endParaRPr lang="en-US" altLang="ko-KR" sz="1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  <a:p>
            <a:pPr marL="342900" indent="-342900">
              <a:buAutoNum type="arabicPeriod" startAt="4"/>
            </a:pP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화면에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display</a:t>
            </a: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2692FF2E-7A1F-EF73-9A77-61E55435FC20}"/>
              </a:ext>
            </a:extLst>
          </p:cNvPr>
          <p:cNvSpPr/>
          <p:nvPr/>
        </p:nvSpPr>
        <p:spPr>
          <a:xfrm>
            <a:off x="8782747" y="3273260"/>
            <a:ext cx="3028596" cy="1155457"/>
          </a:xfrm>
          <a:prstGeom prst="borderCallout2">
            <a:avLst>
              <a:gd name="adj1" fmla="val 47368"/>
              <a:gd name="adj2" fmla="val -2921"/>
              <a:gd name="adj3" fmla="val 44387"/>
              <a:gd name="adj4" fmla="val -23522"/>
              <a:gd name="adj5" fmla="val 163728"/>
              <a:gd name="adj6" fmla="val -227622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2"/>
            </a:pPr>
            <a:r>
              <a:rPr lang="en-US" altLang="ko-KR" sz="1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Streamlit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에서 데이터를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입력 받아</a:t>
            </a:r>
            <a:endParaRPr lang="en-US" altLang="ko-KR" sz="1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ko-KR" sz="1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FastAPI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FastAPI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(host="127.0.0.1", port=8000,)/predict path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로 입력 데이터를</a:t>
            </a:r>
            <a:r>
              <a:rPr lang="en-US" altLang="ko-KR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보내면 </a:t>
            </a:r>
          </a:p>
        </p:txBody>
      </p:sp>
    </p:spTree>
    <p:extLst>
      <p:ext uri="{BB962C8B-B14F-4D97-AF65-F5344CB8AC3E}">
        <p14:creationId xmlns:p14="http://schemas.microsoft.com/office/powerpoint/2010/main" val="91465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predict-car-</a:t>
            </a:r>
            <a:r>
              <a:rPr lang="en-US" altLang="ko-KR" sz="3600" dirty="0" err="1"/>
              <a:t>price.ipynb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67543-DD12-E59B-960C-176C7D02EB61}"/>
              </a:ext>
            </a:extLst>
          </p:cNvPr>
          <p:cNvSpPr/>
          <p:nvPr/>
        </p:nvSpPr>
        <p:spPr>
          <a:xfrm>
            <a:off x="2097741" y="1026914"/>
            <a:ext cx="7530353" cy="2074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Machine Learning Pipeline">
            <a:extLst>
              <a:ext uri="{FF2B5EF4-FFF2-40B4-BE49-F238E27FC236}">
                <a16:creationId xmlns:a16="http://schemas.microsoft.com/office/drawing/2014/main" id="{434DBB9A-66A2-F2BF-8483-29668B62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2" y="1159476"/>
            <a:ext cx="7143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D22E6E-399A-0F8E-6766-6A3442F7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63" y="3187455"/>
            <a:ext cx="4681280" cy="3391745"/>
          </a:xfrm>
          <a:prstGeom prst="rect">
            <a:avLst/>
          </a:prstGeom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E61EC35-3241-E815-3FE2-B976A55F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42409-1652-A476-BF08-37271F7BDED3}"/>
              </a:ext>
            </a:extLst>
          </p:cNvPr>
          <p:cNvSpPr txBox="1"/>
          <p:nvPr/>
        </p:nvSpPr>
        <p:spPr>
          <a:xfrm>
            <a:off x="8422640" y="5698524"/>
            <a:ext cx="294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https://www.javatpoint.com/machine-learning-pipeline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892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13809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requests,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pd.read_csv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("./cleaned_car_data.csv") # file location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run()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streamlit.title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("Car Price Prediction")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streamlit.selectbox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("Cars Model",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df.name.unique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company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streamlit.selectbox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("Company Name",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df.company.unique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year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streamlit.number_input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("Year")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streamlit.number_input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("Kilometers driven")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streamlit.selectbox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("Fuel type",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df.fuel_type.unique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{ 'name':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'company':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company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'year':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year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}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if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streamlit.button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("Predict"):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response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requests.post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("http://127.0.0.1:8000/predict",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  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주소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prediction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response.text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streamlit.success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f"The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prediction from model: {prediction}")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__name__ == '__main__’:    #by default it will run at 8501 port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run()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8234383" y="6113458"/>
            <a:ext cx="32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python app/main.py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D5EA0-5E88-D153-36FD-9D86880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5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 </a:t>
            </a:r>
            <a:r>
              <a:rPr lang="ko-KR" altLang="en-US" sz="3600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0874787" cy="5013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사용하여 자동차 가격 예측 애플리케이션을 만드는 예제로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사용자는 웹 인터페이스를 통해 자동차의 정보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회사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연식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주행 거리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연료 유형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입력하고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입력된 데이터를 기반으로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서버에 예측 요청을 보내어 예측 결과를 제시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사용자가 입력한 데이터를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형태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(data)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저장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streamlit.button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"): 사용자가 "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 버튼을 클릭하면 예측 요청을 수행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response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requests.post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("http://127.0.0.1:8000/predict",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):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서버에 예측 요청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보내고 응답을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접수</a:t>
            </a:r>
            <a:endParaRPr lang="ko-KR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prediction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response.text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응답에서 예측 결과를 텍스트 형식으로 추출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streamlit.success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f"The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prediction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{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prediction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}"): 예측 결과를 사용자에게 표시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8234383" y="6113458"/>
            <a:ext cx="32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python app/main.py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D5EA0-5E88-D153-36FD-9D86880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1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app.py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13809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joblib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np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pydantic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BaseModel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libray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Initiate app instance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(title='Car Price Prediction', version='1.0',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description='Linear Regression model is used for prediction')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This will be loaded at the start of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model server.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joblib.load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LinearRegressionModel.joblib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This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struture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will be used for Json validation.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class Data(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BaseModel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name: str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company: str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year: int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float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str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220F2-0A85-5EF6-98A4-06DA5B8BA452}"/>
              </a:ext>
            </a:extLst>
          </p:cNvPr>
          <p:cNvSpPr txBox="1"/>
          <p:nvPr/>
        </p:nvSpPr>
        <p:spPr>
          <a:xfrm>
            <a:off x="3917576" y="4818600"/>
            <a:ext cx="820270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1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This </a:t>
            </a:r>
            <a:r>
              <a:rPr lang="en-US" altLang="ko-KR" sz="13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struture</a:t>
            </a: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will be used for Json validation.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With just that Python type declaration, </a:t>
            </a:r>
            <a:r>
              <a:rPr lang="en-US" altLang="ko-KR" sz="13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will perform below operations on the request data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1) Read the body of the request as JSON.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2) Convert the corresponding types (if needed).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3) Validate the </a:t>
            </a:r>
            <a:r>
              <a:rPr lang="en-US" altLang="ko-KR" sz="13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data.If</a:t>
            </a: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the data is invalid, it will return a nice and clear error, 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   indicating exactly where and what was the incorrect data.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DED40C04-8176-A1F8-F83D-BDE783F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C73AAC-C714-7821-689C-60D4CEF0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27" y="1077144"/>
            <a:ext cx="7513755" cy="2468696"/>
          </a:xfrm>
          <a:prstGeom prst="rect">
            <a:avLst/>
          </a:prstGeom>
        </p:spPr>
      </p:pic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 err="1"/>
              <a:t>FastAPI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9855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https://fastapi.tiangolo.com/ko/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typing import Union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@app.get("/")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read_root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return {"Hello": "World"}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@app.get("/items/{item_id}")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read_item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item_id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int, q: Union[str, None] = None):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return {"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item_id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item_id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"q": q}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DED40C04-8176-A1F8-F83D-BDE783F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162560" y="973590"/>
            <a:ext cx="118160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Api root or home endpoint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@app.get('/home')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read_home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Home endpoint which can be used to test the availability of the application.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{'message': 'System is healthy'}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ML API endpoint for making prediction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aganist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the request received from client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@app.post("/predict")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predict(data: Data):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result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model.predict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pd.DataFrame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(columns=['name','company','year','kms_driven','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’],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             data=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([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data.name,data.company,data.year,data.kms_driven,data.fuel_type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]).reshape(1,5)))[0]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result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__name__ == '__main__':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uvicorn.run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main:app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", host="127.0.0.1", port=8000, reload=True)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A26966FB-9325-767A-7491-FFF1846B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2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13809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Api root or home endpoint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@app.get('/home')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read_home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Home endpoint which can be used to test the availability of the application.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{'message': 'System is healthy'}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ML API endpoint for making prediction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aganist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the request received from client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@app.post("/predict")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predict(data: Data):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result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model.predict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pd.DataFrame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(columns=['name','company','year','kms_driven','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'],data=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([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data.name,data.company,data.year,data.kms_driven,data.fuel_type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]).reshape(1,5)))[0]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result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__name__ == '__main__':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uvicorn.run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main:app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", host="127.0.0.1", port=8000, reload=True)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7844119" y="5619062"/>
            <a:ext cx="4347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streamlit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run frontend/app.py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E5A199F-644B-6780-B2DB-4CFCA47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app.py </a:t>
            </a:r>
            <a:r>
              <a:rPr lang="ko-KR" altLang="en-US" sz="3600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0874787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사용하여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머신러닝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REST 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배포하는 예제로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사용자로 부터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형식으로 예측 요청을 받으면 서버는 요청을 처리하고 예측 결과를 반환</a:t>
            </a:r>
            <a:br>
              <a:rPr lang="ko-KR" altLang="en-US" dirty="0"/>
            </a:b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BaseModel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사용하여 예측 요청에서 받을 데이터의 구조를 정의하며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Pydantic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사용하여 데이터 유효성 검사를 자동으로 수행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@app.get('/’), @app.get('/home＇)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기본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엔드포인트를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정의하며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이 엔드 포인트는 서버가 정상적으로 동작하는지 확인하는 데 사용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@app.post("/predict")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사용자의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HTTP POST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예측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요청을 처리하는 엔드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포인트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Data): 예측 요청 데이터를 받아 처리하는 함수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Pydantic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사용하여 요청 데이터를 받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아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입력 데이터를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배열로 변환한 후,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Pandas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DataFrame으로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변환하여 모델에 전달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하고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모델의 예측 결과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실수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반환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uvicorn.run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main:app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", host="127.0.0.1", port=8000, reload=True)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스크립트가 직접 실행될 때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vicorn을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사용하여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애플리케이션을 실행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host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="127.0.0.1": 서버가 로컬 호스트에서 실행되도록 설정</a:t>
            </a: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port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=8000: 서버가 8000번 포트에서 실행되도록 설정</a:t>
            </a: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reload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True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코드가 변경될 때 자동으로 서버를 다시 시작하도록 설정.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8234383" y="6113458"/>
            <a:ext cx="32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python app/main.py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D5EA0-5E88-D153-36FD-9D86880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CAA16-71DE-2A24-6AA4-8847D2E5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16" y="2027569"/>
            <a:ext cx="519185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F37CD3-A3D4-BA69-323D-B303AE41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29" y="503542"/>
            <a:ext cx="7068630" cy="6011047"/>
          </a:xfrm>
          <a:prstGeom prst="rect">
            <a:avLst/>
          </a:prstGeom>
        </p:spPr>
      </p:pic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A02E-EC8B-5FF9-53E3-489ED2318F5A}"/>
              </a:ext>
            </a:extLst>
          </p:cNvPr>
          <p:cNvSpPr txBox="1"/>
          <p:nvPr/>
        </p:nvSpPr>
        <p:spPr>
          <a:xfrm>
            <a:off x="592754" y="1084291"/>
            <a:ext cx="5253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# main.py</a:t>
            </a:r>
          </a:p>
          <a:p>
            <a:b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endParaRPr lang="en-US" altLang="ko-KR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pydantic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BaseModel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from typing import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</a:rPr>
              <a:t>Optional</a:t>
            </a:r>
          </a:p>
          <a:p>
            <a:b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app =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root():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{"message": "Hello World"}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@app.get("/items/{item_id}")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read_item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str):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@app.get("/products/{product_id}")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read_product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int):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400" b="0" dirty="0">
                <a:solidFill>
                  <a:srgbClr val="FFFF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FFFF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0DA91-62B4-51ED-29BD-D29307D8F24D}"/>
              </a:ext>
            </a:extLst>
          </p:cNvPr>
          <p:cNvSpPr txBox="1"/>
          <p:nvPr/>
        </p:nvSpPr>
        <p:spPr>
          <a:xfrm>
            <a:off x="6586391" y="1257696"/>
            <a:ext cx="56056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str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@app.get("/model/",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"12"}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@app.get("/users/me")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read_user_me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"the current user"}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@app.get("/users/{user_id}")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read_user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str):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class Item(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name: str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description: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[str] = None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price: float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tax: Optional[float] = None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@app.post("/things/")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create_item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(item: Item):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item</a:t>
            </a:r>
            <a:endParaRPr lang="en-US" altLang="ko-KR" sz="1400" b="0" dirty="0">
              <a:solidFill>
                <a:srgbClr val="FFFF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4CA244E-E0CB-0996-9E44-FF2C7F89126B}"/>
              </a:ext>
            </a:extLst>
          </p:cNvPr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fastapi</a:t>
            </a:r>
            <a:r>
              <a:rPr lang="en-US" altLang="ko-KR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-python-web-</a:t>
            </a:r>
            <a:r>
              <a:rPr lang="en-US" altLang="ko-KR" sz="36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1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4CA244E-E0CB-0996-9E44-FF2C7F89126B}"/>
              </a:ext>
            </a:extLst>
          </p:cNvPr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Using </a:t>
            </a:r>
            <a:r>
              <a:rPr lang="en-US" altLang="ko-KR" sz="3600" dirty="0" err="1"/>
              <a:t>FastAPI</a:t>
            </a:r>
            <a:r>
              <a:rPr lang="en-US" altLang="ko-KR" sz="3600" dirty="0"/>
              <a:t> to Build Python Web APIs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93264-5182-8255-3066-1579D1902095}"/>
              </a:ext>
            </a:extLst>
          </p:cNvPr>
          <p:cNvSpPr txBox="1"/>
          <p:nvPr/>
        </p:nvSpPr>
        <p:spPr>
          <a:xfrm>
            <a:off x="1133452" y="1876229"/>
            <a:ext cx="9925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streamlit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ko-KR" altLang="en-US" dirty="0" err="1">
                <a:latin typeface="Consolas" panose="020B0609020204030204" pitchFamily="49" charset="0"/>
              </a:rPr>
              <a:t>venv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) C:\</a:t>
            </a:r>
            <a:r>
              <a:rPr lang="ko-KR" altLang="en-US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\</a:t>
            </a:r>
            <a:r>
              <a:rPr lang="ko-KR" altLang="en-US" dirty="0">
                <a:latin typeface="Consolas" panose="020B0609020204030204" pitchFamily="49" charset="0"/>
              </a:rPr>
              <a:t>streamlit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en-US" altLang="ko-KR" b="1" dirty="0">
                <a:latin typeface="Consolas" panose="020B0609020204030204" pitchFamily="49" charset="0"/>
                <a:ea typeface="바탕" panose="02030600000101010101" pitchFamily="18" charset="-127"/>
              </a:rPr>
              <a:t>pip install </a:t>
            </a:r>
            <a:r>
              <a:rPr lang="en-US" altLang="ko-KR" b="1" dirty="0" err="1">
                <a:latin typeface="Consolas" panose="020B0609020204030204" pitchFamily="49" charset="0"/>
                <a:ea typeface="바탕" panose="02030600000101010101" pitchFamily="18" charset="-127"/>
              </a:rPr>
              <a:t>fastapi</a:t>
            </a:r>
            <a:endParaRPr lang="en-US" altLang="ko-KR" b="1" dirty="0">
              <a:latin typeface="Consolas" panose="020B0609020204030204" pitchFamily="49" charset="0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streamlit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ko-KR" altLang="en-US" dirty="0" err="1">
                <a:latin typeface="Consolas" panose="020B0609020204030204" pitchFamily="49" charset="0"/>
              </a:rPr>
              <a:t>venv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) C:\</a:t>
            </a:r>
            <a:r>
              <a:rPr lang="ko-KR" altLang="en-US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\</a:t>
            </a:r>
            <a:r>
              <a:rPr lang="ko-KR" altLang="en-US" dirty="0">
                <a:latin typeface="Consolas" panose="020B0609020204030204" pitchFamily="49" charset="0"/>
              </a:rPr>
              <a:t>streamlit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en-US" altLang="ko-KR" b="1" dirty="0">
                <a:latin typeface="Consolas" panose="020B0609020204030204" pitchFamily="49" charset="0"/>
                <a:ea typeface="바탕" panose="02030600000101010101" pitchFamily="18" charset="-127"/>
              </a:rPr>
              <a:t>pip install </a:t>
            </a:r>
            <a:r>
              <a:rPr lang="en-US" altLang="ko-KR" b="1" dirty="0" err="1">
                <a:latin typeface="Consolas" panose="020B0609020204030204" pitchFamily="49" charset="0"/>
                <a:ea typeface="바탕" panose="02030600000101010101" pitchFamily="18" charset="-127"/>
              </a:rPr>
              <a:t>uvicorn</a:t>
            </a:r>
            <a:endParaRPr lang="en-US" altLang="ko-KR" b="1" dirty="0">
              <a:latin typeface="Consolas" panose="020B0609020204030204" pitchFamily="49" charset="0"/>
              <a:ea typeface="바탕" panose="02030600000101010101" pitchFamily="18" charset="-127"/>
            </a:endParaRPr>
          </a:p>
          <a:p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streamlit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ko-KR" altLang="en-US" dirty="0" err="1">
                <a:latin typeface="Consolas" panose="020B0609020204030204" pitchFamily="49" charset="0"/>
              </a:rPr>
              <a:t>venv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) C:\</a:t>
            </a:r>
            <a:r>
              <a:rPr lang="ko-KR" altLang="en-US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\</a:t>
            </a:r>
            <a:r>
              <a:rPr lang="ko-KR" altLang="en-US" dirty="0">
                <a:latin typeface="Consolas" panose="020B0609020204030204" pitchFamily="49" charset="0"/>
              </a:rPr>
              <a:t>streamlit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ko-KR" altLang="en-US" b="1" dirty="0">
                <a:latin typeface="Consolas" panose="020B0609020204030204" pitchFamily="49" charset="0"/>
              </a:rPr>
              <a:t>uvicorn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main</a:t>
            </a:r>
            <a:r>
              <a:rPr lang="ko-KR" altLang="en-US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app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 --</a:t>
            </a:r>
            <a:r>
              <a:rPr lang="ko-KR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reload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DFA81-4C15-CC90-7EE7-D72636352B7B}"/>
              </a:ext>
            </a:extLst>
          </p:cNvPr>
          <p:cNvSpPr txBox="1"/>
          <p:nvPr/>
        </p:nvSpPr>
        <p:spPr>
          <a:xfrm>
            <a:off x="6920753" y="3857475"/>
            <a:ext cx="2617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Consolas" panose="020B0609020204030204" pitchFamily="49" charset="0"/>
              </a:rPr>
              <a:t># </a:t>
            </a:r>
            <a:r>
              <a:rPr lang="en-US" altLang="ko-KR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800" b="1" dirty="0">
                <a:latin typeface="Consolas" panose="020B0609020204030204" pitchFamily="49" charset="0"/>
              </a:rPr>
              <a:t>.py</a:t>
            </a:r>
          </a:p>
          <a:p>
            <a:r>
              <a:rPr lang="en-US" altLang="ko-KR" sz="1800" dirty="0">
                <a:solidFill>
                  <a:srgbClr val="FFFF00"/>
                </a:solidFill>
                <a:latin typeface="Consolas" panose="020B0609020204030204" pitchFamily="49" charset="0"/>
              </a:rPr>
              <a:t>app = </a:t>
            </a:r>
            <a:r>
              <a:rPr lang="en-US" altLang="ko-KR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r>
              <a:rPr lang="en-US" altLang="ko-KR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4C66F-3B5E-68FF-9C03-E7CEF15BA191}"/>
              </a:ext>
            </a:extLst>
          </p:cNvPr>
          <p:cNvSpPr txBox="1"/>
          <p:nvPr/>
        </p:nvSpPr>
        <p:spPr>
          <a:xfrm>
            <a:off x="9277393" y="3730943"/>
            <a:ext cx="19901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when you update your application code, the server will reload automatically.</a:t>
            </a:r>
            <a:endParaRPr lang="ko-KR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Uvicorn - Reviews, Pros &amp; Cons | Companies using Uvicorn">
            <a:extLst>
              <a:ext uri="{FF2B5EF4-FFF2-40B4-BE49-F238E27FC236}">
                <a16:creationId xmlns:a16="http://schemas.microsoft.com/office/drawing/2014/main" id="{3EB08EC9-5F00-64FA-1006-F14EAA5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34" y="3792499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90766C-0FFE-EF13-75E9-3E04339732E8}"/>
              </a:ext>
            </a:extLst>
          </p:cNvPr>
          <p:cNvSpPr/>
          <p:nvPr/>
        </p:nvSpPr>
        <p:spPr>
          <a:xfrm>
            <a:off x="5907742" y="3094327"/>
            <a:ext cx="3496235" cy="581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0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4CA244E-E0CB-0996-9E44-FF2C7F89126B}"/>
              </a:ext>
            </a:extLst>
          </p:cNvPr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Using SWAG UI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BAE15-1DEF-C64C-8487-9C19E928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08" y="1048231"/>
            <a:ext cx="8731784" cy="5584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FB380-1A96-88F5-C4D0-C7A1CE9F9DFA}"/>
              </a:ext>
            </a:extLst>
          </p:cNvPr>
          <p:cNvSpPr txBox="1"/>
          <p:nvPr/>
        </p:nvSpPr>
        <p:spPr>
          <a:xfrm>
            <a:off x="4114802" y="11017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http://127.0.0.1:8000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  <a:hlinkClick r:id="rId3"/>
              </a:rPr>
              <a:t>http://127.0.0.1:8000/docs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669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r>
              <a:rPr lang="en-US" altLang="ko-KR" dirty="0"/>
              <a:t> + </a:t>
            </a:r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307BD4A-06DF-4B92-AB36-52E7118B5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5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B2E400B-6CEA-72A4-D285-18C733D4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43" y="1340168"/>
            <a:ext cx="8031514" cy="451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9923336-00B4-88A4-F016-BB94EA0F4705}"/>
              </a:ext>
            </a:extLst>
          </p:cNvPr>
          <p:cNvSpPr txBox="1">
            <a:spLocks/>
          </p:cNvSpPr>
          <p:nvPr/>
        </p:nvSpPr>
        <p:spPr>
          <a:xfrm>
            <a:off x="913795" y="139083"/>
            <a:ext cx="10353762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400" dirty="0"/>
              <a:t>Architecture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60DAE-D80F-E262-424D-C3E9F9503D14}"/>
              </a:ext>
            </a:extLst>
          </p:cNvPr>
          <p:cNvSpPr txBox="1"/>
          <p:nvPr/>
        </p:nvSpPr>
        <p:spPr>
          <a:xfrm>
            <a:off x="1981200" y="5963640"/>
            <a:ext cx="939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https://mafda.medium.com/prototyping-a-ml-app-with-streamlit-fastapi-hugging-face-f21f14e7d239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93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car-price-prediction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5B34DB-D2D8-846B-AC53-A3A1A541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1314184"/>
            <a:ext cx="7204377" cy="444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A7D4B-4808-5EDA-C8FB-7D71DB7336EA}"/>
              </a:ext>
            </a:extLst>
          </p:cNvPr>
          <p:cNvSpPr txBox="1"/>
          <p:nvPr/>
        </p:nvSpPr>
        <p:spPr>
          <a:xfrm>
            <a:off x="1646857" y="5962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https://github.com/furkankizilay/car-price-prediction/tree/main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83AE5A-815E-70A2-EF26-4198DCA0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73" y="3337653"/>
            <a:ext cx="4786632" cy="16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Why </a:t>
            </a:r>
            <a:r>
              <a:rPr lang="en-US" altLang="ko-KR" sz="3600" dirty="0" err="1"/>
              <a:t>FastAPI</a:t>
            </a:r>
            <a:r>
              <a:rPr lang="en-US" altLang="ko-KR" sz="3600" dirty="0"/>
              <a:t> with </a:t>
            </a:r>
            <a:r>
              <a:rPr lang="en-US" altLang="ko-KR" sz="3600" dirty="0" err="1"/>
              <a:t>Streamlit</a:t>
            </a:r>
            <a:r>
              <a:rPr lang="en-US" altLang="ko-KR" sz="3600" dirty="0"/>
              <a:t> ?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721360" y="1081167"/>
            <a:ext cx="11104880" cy="406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서버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(Back-end Server)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역할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API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엔드포인트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제공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클라이언트 애플리케이션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과 통신할 수 있는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REST API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엔드포인트를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제공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인공지능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 로드 및 예측 처리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머신러닝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로드하고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클라이언트 요청에 대해 예측 수행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데이터 검증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클라이언트가 요청된 데이터 검증을 통해 잘못된 데이터가 서버로 전송되는 것을 방지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(Front-end)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애플리케이션 역할</a:t>
            </a:r>
            <a:endParaRPr lang="en-US" altLang="ko-KR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 인터페이스 제공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사용자가 입력할 수 있는 인터페이스를 제공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API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요청 및 결과 표시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 입력을 받아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서버로 예측 요청을 보내고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받은 예측 결과를 화면에 표시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인터랙티브 데이터 시각화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데이터를 시각적으로 표시하고 사용자와의 상호작용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B37B052-3577-BE44-6F6A-D3D3AA4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3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4623</TotalTime>
  <Words>1913</Words>
  <Application>Microsoft Office PowerPoint</Application>
  <PresentationFormat>와이드스크린</PresentationFormat>
  <Paragraphs>215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Batang</vt:lpstr>
      <vt:lpstr>Batang</vt:lpstr>
      <vt:lpstr>한컴 고딕</vt:lpstr>
      <vt:lpstr>Calibri</vt:lpstr>
      <vt:lpstr>Consolas</vt:lpstr>
      <vt:lpstr>Wingdings</vt:lpstr>
      <vt:lpstr>Wingdings 2</vt:lpstr>
      <vt:lpstr>SlateVTI</vt:lpstr>
      <vt:lpstr>FastAPI, Streamlit</vt:lpstr>
      <vt:lpstr>FastAPI</vt:lpstr>
      <vt:lpstr>PowerPoint 프레젠테이션</vt:lpstr>
      <vt:lpstr>PowerPoint 프레젠테이션</vt:lpstr>
      <vt:lpstr>PowerPoint 프레젠테이션</vt:lpstr>
      <vt:lpstr>FastAPI + Streamlit</vt:lpstr>
      <vt:lpstr>PowerPoint 프레젠테이션</vt:lpstr>
      <vt:lpstr>car-price-prediction</vt:lpstr>
      <vt:lpstr>PowerPoint 프레젠테이션</vt:lpstr>
      <vt:lpstr>PowerPoint 프레젠테이션</vt:lpstr>
      <vt:lpstr>코드파일 작동방식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116</cp:revision>
  <dcterms:created xsi:type="dcterms:W3CDTF">2023-11-06T08:03:36Z</dcterms:created>
  <dcterms:modified xsi:type="dcterms:W3CDTF">2024-05-28T09:19:45Z</dcterms:modified>
</cp:coreProperties>
</file>