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933" r:id="rId2"/>
    <p:sldId id="1835" r:id="rId3"/>
    <p:sldId id="193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5B251-89E2-4A0F-B4AD-0368099DB679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13FCE-9419-46D1-A543-A766C3DB4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762000" y="98425"/>
            <a:ext cx="8232775" cy="4632325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1987" y="5141406"/>
            <a:ext cx="6563086" cy="4294226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0" cy="493316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943608-30A2-4DD3-A5E1-F7D1EE9D253F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/>
              <a:ea typeface="나눔스퀘어 Extra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22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762000" y="98425"/>
            <a:ext cx="8232775" cy="4632325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1987" y="5141406"/>
            <a:ext cx="6563086" cy="4294226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0" cy="493316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943608-30A2-4DD3-A5E1-F7D1EE9D253F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/>
              <a:ea typeface="나눔스퀘어 Extra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58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DBF32-5217-903C-E00E-8CD79BBEF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EE4480-F621-D497-DABD-75E1258B2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E2B71-28AA-02EE-FC25-FD3FF019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9D0D-EBB6-4FF7-8F61-F46D450EE44A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8EACD-8C28-CAAC-8535-42CD1B22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1907-B240-DD1D-4D58-937C86C6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5257-E941-4F89-A83E-C7B29EA80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41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D7044-9D8C-64A3-B592-E87FACE0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4C1CAD-9210-20F9-5E4D-0EE30DCE9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F7BA0-64FA-7C4B-338B-BCBC7059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9D0D-EBB6-4FF7-8F61-F46D450EE44A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17BCC-938A-57CB-ADD7-94ECDB19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4CFBD-D339-86D4-0CC6-64023FEA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5257-E941-4F89-A83E-C7B29EA80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13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A98013-CC63-C54C-D74F-8A6BB055C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816293-827C-E612-7B02-C1CD2380E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DD2AF-9D8D-2BE1-2709-E3EF0AD6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9D0D-EBB6-4FF7-8F61-F46D450EE44A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95C13-AC23-8398-80A9-2BFD0308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8BCBB-F611-43FE-566F-18828B88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5257-E941-4F89-A83E-C7B29EA80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513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_1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60650" y="760374"/>
            <a:ext cx="9688473" cy="3600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 prstMaterial="softEdge">
              <a:contourClr>
                <a:schemeClr val="bg1"/>
              </a:contourClr>
            </a:sp3d>
          </a:bodyPr>
          <a:lstStyle>
            <a:lvl1pPr marL="0" indent="0" algn="l" rtl="0" eaLnBrk="0" fontAlgn="base" latinLnBrk="1" hangingPunct="0">
              <a:spcBef>
                <a:spcPct val="0"/>
              </a:spcBef>
              <a:spcAft>
                <a:spcPct val="0"/>
              </a:spcAft>
              <a:buFont typeface="+mj-lt"/>
              <a:buNone/>
              <a:defRPr kumimoji="1" lang="ko-KR" altLang="en-US" sz="2600" b="0" kern="0" spc="0" baseline="0" dirty="0">
                <a:ln w="1905"/>
                <a:gradFill>
                  <a:gsLst>
                    <a:gs pos="63750">
                      <a:srgbClr val="0070C0"/>
                    </a:gs>
                    <a:gs pos="75000">
                      <a:srgbClr val="0070C0"/>
                    </a:gs>
                  </a:gsLst>
                  <a:lin ang="5400000" scaled="0"/>
                </a:gradFill>
                <a:effectLst/>
                <a:latin typeface="나눔스퀘어 ExtraBold" pitchFamily="50" charset="-127"/>
                <a:ea typeface="나눔스퀘어 ExtraBold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Rectangle 178"/>
          <p:cNvSpPr>
            <a:spLocks noChangeArrowheads="1"/>
          </p:cNvSpPr>
          <p:nvPr userDrawn="1"/>
        </p:nvSpPr>
        <p:spPr bwMode="auto">
          <a:xfrm>
            <a:off x="5980399" y="6548954"/>
            <a:ext cx="50656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R="0" lvl="0" indent="0" algn="ctr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412F0CD-6C03-4E80-9F06-157C4F806DB1}" type="slidenum">
              <a:rPr kumimoji="0" lang="en-US" altLang="ko-KR" sz="11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 UltraLight" pitchFamily="2" charset="-127"/>
                <a:ea typeface="나눔바른고딕 UltraLight" pitchFamily="2" charset="-127"/>
              </a:rPr>
              <a: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altLang="ko-KR" sz="1100" b="1" i="0" u="none" strike="noStrike" kern="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72352" y="1438177"/>
            <a:ext cx="87835" cy="696392"/>
            <a:chOff x="67253" y="1474605"/>
            <a:chExt cx="71366" cy="696392"/>
          </a:xfrm>
        </p:grpSpPr>
        <p:sp>
          <p:nvSpPr>
            <p:cNvPr id="22" name="타원 21"/>
            <p:cNvSpPr/>
            <p:nvPr userDrawn="1"/>
          </p:nvSpPr>
          <p:spPr>
            <a:xfrm rot="5400000">
              <a:off x="67253" y="1474605"/>
              <a:ext cx="71366" cy="713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endParaRPr lang="ko-KR" altLang="en-US" sz="1800">
                <a:solidFill>
                  <a:prstClr val="white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4" name="타원 23"/>
            <p:cNvSpPr/>
            <p:nvPr userDrawn="1"/>
          </p:nvSpPr>
          <p:spPr>
            <a:xfrm rot="5400000">
              <a:off x="67253" y="1787118"/>
              <a:ext cx="71366" cy="713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endParaRPr lang="ko-KR" altLang="en-US" sz="1800">
                <a:solidFill>
                  <a:prstClr val="white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6" name="타원 25"/>
            <p:cNvSpPr/>
            <p:nvPr userDrawn="1"/>
          </p:nvSpPr>
          <p:spPr>
            <a:xfrm rot="5400000">
              <a:off x="67253" y="2099631"/>
              <a:ext cx="71366" cy="713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endParaRPr lang="ko-KR" altLang="en-US" sz="1800">
                <a:solidFill>
                  <a:prstClr val="white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AC7F96-4B9B-4741-BFCC-2B69DFF14624}"/>
              </a:ext>
            </a:extLst>
          </p:cNvPr>
          <p:cNvSpPr/>
          <p:nvPr userDrawn="1"/>
        </p:nvSpPr>
        <p:spPr>
          <a:xfrm>
            <a:off x="825980" y="6605368"/>
            <a:ext cx="204414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© 2025</a:t>
            </a:r>
            <a:r>
              <a:rPr lang="en-US" altLang="ko-KR" sz="6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lecture materials by </a:t>
            </a:r>
            <a:r>
              <a:rPr lang="en-US" altLang="ko-KR" sz="6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</a:t>
            </a:r>
            <a:r>
              <a:rPr lang="en-US" altLang="ko-KR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anggoo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,</a:t>
            </a:r>
            <a:r>
              <a:rPr lang="en-US" altLang="ko-KR" sz="6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6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cho</a:t>
            </a:r>
            <a:r>
              <a:rPr lang="en-US" altLang="ko-KR" sz="6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(ancestor9)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366A3D-C30A-13E8-6C74-820D225E4D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72761" y="114470"/>
            <a:ext cx="1506629" cy="46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2069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D3715-83B5-DFEA-149B-DED1A535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BE4815-9216-454F-D268-D9C6AAC64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E4FDF-674C-C6AA-1121-025AC757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9D0D-EBB6-4FF7-8F61-F46D450EE44A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65D71A-1FA6-729E-9FD6-ED0BBF62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D75C55-0984-B77B-883A-2B423E0C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5257-E941-4F89-A83E-C7B29EA80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0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35A6A-9E6E-5AFE-C08D-7F3BED5D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7A7D72-51BD-5327-0ADC-22D75901F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05976-4568-495B-BC3C-F05924B1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9D0D-EBB6-4FF7-8F61-F46D450EE44A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0398B3-2113-DEFC-9A7E-0AD3A725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3C29A-1DBD-53BF-DA86-740B698C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5257-E941-4F89-A83E-C7B29EA80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1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AEA1B-3887-B1AD-3AD2-F992A144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C2FA05-5C69-1BB8-28BD-59F923475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856C8F-3E81-62AA-425B-0D2DC6EA1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ED354F-A5B2-206A-C5D1-895195A2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9D0D-EBB6-4FF7-8F61-F46D450EE44A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812141-7886-987E-7C2C-D1EA6E35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066C0-1EB4-C8C7-CE0F-B5F6DF3C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5257-E941-4F89-A83E-C7B29EA80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48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1C4C6-8698-1D12-8E66-709ACCB4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096509-6161-A9AA-BF55-1C6B3FC7B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4BDC83-F370-C8DC-F542-3413C670A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79EDE1-F17D-3C02-AEFA-48DFF5F0D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83AC9C-6659-EBB8-A469-2328D8677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392466-7031-7E15-CF1C-D77B8B0A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9D0D-EBB6-4FF7-8F61-F46D450EE44A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6F02BE-8388-DFED-3DB7-C49BDC7A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69D8C6-E628-ACB7-D075-9C9A4E71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5257-E941-4F89-A83E-C7B29EA80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88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284B8-25C9-07EB-B1D9-F999E0CD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CE71AB-6F24-34A2-223B-13748E50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9D0D-EBB6-4FF7-8F61-F46D450EE44A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313A81-EC49-8FA0-AAD7-6AA9084C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743221-8FBD-BC0B-D4E1-D7CD9D8A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5257-E941-4F89-A83E-C7B29EA80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74880A-7617-13F1-CE73-44130386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9D0D-EBB6-4FF7-8F61-F46D450EE44A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8A9412-F34B-E3E1-447C-1C8F07D8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E89F3C-A880-ED0F-E629-03108722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5257-E941-4F89-A83E-C7B29EA80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74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34D62-DD75-E725-DE7C-5CF7E2D9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36DC0-4A7F-6B7F-C192-97F594669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BEF8F7-D6E0-F3F1-CCB8-A6DFC1FCF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B969F-77AB-4D7F-E9AF-F6D18425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9D0D-EBB6-4FF7-8F61-F46D450EE44A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4C4E32-7AA9-165E-3D49-BB2F0B70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E24DF-448D-69D9-9D8C-48214A35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5257-E941-4F89-A83E-C7B29EA80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88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D87C5-43C3-AE70-B274-BE436A6B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04E72D-3E06-F3EA-317F-EE2B6EBBC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B37C19-1658-C939-C27E-922706CC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DF1F69-BC3A-41E3-B0D1-941B78B0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9D0D-EBB6-4FF7-8F61-F46D450EE44A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38A870-A860-237A-BDAD-E32E4C0C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435726-45D4-372A-E152-1A700FE5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5257-E941-4F89-A83E-C7B29EA80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3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E23761-F89C-B916-583E-874C7FA6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4323F5-B268-4B34-0E57-18A44F926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F67DF-96B3-2D0A-73F8-CBCA5F1C7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5C9D0D-EBB6-4FF7-8F61-F46D450EE44A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9F730-BA44-FD01-A1C1-CBED007E8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62631-F0DD-88B8-6356-7BDD98EDE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CF5257-E941-4F89-A83E-C7B29EA80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3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cluster/plot_kmeans_digit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18C466F-C63E-9E38-FCD1-1978DF9CF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446" y="1652731"/>
            <a:ext cx="5859390" cy="479806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A6762EC5-B95F-9ACC-8C76-4888F870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38" y="706482"/>
            <a:ext cx="10077972" cy="443198"/>
          </a:xfrm>
        </p:spPr>
        <p:txBody>
          <a:bodyPr/>
          <a:lstStyle/>
          <a:p>
            <a:r>
              <a:rPr lang="en-US" altLang="ko-KR" sz="2800" b="1" dirty="0"/>
              <a:t>K-means clustering </a:t>
            </a:r>
            <a:r>
              <a:rPr lang="ko-KR" altLang="en-US" sz="3200" b="1" dirty="0"/>
              <a:t>작동 원리</a:t>
            </a:r>
            <a:endParaRPr lang="en-US" altLang="ko-KR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07B92-0785-C331-D211-6A10E7CD019B}"/>
              </a:ext>
            </a:extLst>
          </p:cNvPr>
          <p:cNvSpPr txBox="1"/>
          <p:nvPr/>
        </p:nvSpPr>
        <p:spPr>
          <a:xfrm>
            <a:off x="277090" y="1247317"/>
            <a:ext cx="105848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hlinkClick r:id="rId3"/>
              </a:rPr>
              <a:t>https://scikit-learn.org/stable/auto_examples/cluster/plot_kmeans_digits.html</a:t>
            </a:r>
            <a:r>
              <a:rPr lang="ko-KR" alt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783610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1100/1*ZmktlQtiZSp6p03op3EvyA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484784"/>
            <a:ext cx="6696744" cy="502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제목 3"/>
          <p:cNvSpPr>
            <a:spLocks noGrp="1"/>
          </p:cNvSpPr>
          <p:nvPr>
            <p:ph type="title"/>
          </p:nvPr>
        </p:nvSpPr>
        <p:spPr>
          <a:xfrm>
            <a:off x="372938" y="706482"/>
            <a:ext cx="10077972" cy="443198"/>
          </a:xfrm>
        </p:spPr>
        <p:txBody>
          <a:bodyPr/>
          <a:lstStyle/>
          <a:p>
            <a:r>
              <a:rPr lang="en-US" altLang="ko-KR" sz="2800" b="1" dirty="0"/>
              <a:t>K-means clustering </a:t>
            </a:r>
            <a:r>
              <a:rPr lang="ko-KR" altLang="en-US" sz="3200" b="1" dirty="0"/>
              <a:t>작동 원리</a:t>
            </a:r>
            <a:endParaRPr lang="en-US" altLang="ko-KR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8040216" y="4509120"/>
            <a:ext cx="38850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</a:rPr>
              <a:t>K-means is sensitive</a:t>
            </a:r>
            <a:r>
              <a:rPr lang="ko-KR" altLang="en-US" sz="2400" dirty="0">
                <a:latin typeface="Arial Narrow" panose="020B0606020202030204" pitchFamily="34" charset="0"/>
              </a:rPr>
              <a:t> </a:t>
            </a:r>
            <a:r>
              <a:rPr lang="en-US" altLang="ko-KR" sz="2400" dirty="0">
                <a:latin typeface="Arial Narrow" panose="020B0606020202030204" pitchFamily="34" charset="0"/>
              </a:rPr>
              <a:t>to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 Narrow" panose="020B0606020202030204" pitchFamily="34" charset="0"/>
              </a:rPr>
              <a:t>initial random seeds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 Narrow" panose="020B0606020202030204" pitchFamily="34" charset="0"/>
              </a:rPr>
              <a:t>outliers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991689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466" y="1646640"/>
            <a:ext cx="3467482" cy="19850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598016"/>
            <a:ext cx="3643368" cy="21190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467" y="4241790"/>
            <a:ext cx="3618215" cy="208281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2810" y="4203323"/>
            <a:ext cx="3680791" cy="211663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989679" y="5410201"/>
            <a:ext cx="169790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Centroid(</a:t>
            </a:r>
            <a:r>
              <a:rPr lang="ko-KR" altLang="en-US" sz="14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무게중심</a:t>
            </a:r>
            <a:r>
              <a:rPr lang="en-US" altLang="ko-KR" sz="14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69218" y="1362652"/>
            <a:ext cx="45941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1. </a:t>
            </a:r>
            <a:r>
              <a:rPr lang="ko-KR" altLang="en-US" sz="14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그룹의 개수를 </a:t>
            </a:r>
            <a:r>
              <a:rPr lang="en-US" altLang="ko-KR" sz="14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4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개로 정하여 임의로 </a:t>
            </a:r>
            <a:r>
              <a:rPr lang="en-US" altLang="ko-KR" sz="14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centroid</a:t>
            </a:r>
            <a:r>
              <a:rPr lang="ko-KR" altLang="en-US" sz="14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로 지정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969892" y="1361399"/>
            <a:ext cx="52271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2. </a:t>
            </a:r>
            <a:r>
              <a:rPr lang="ko-KR" altLang="en-US" sz="14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모든 </a:t>
            </a:r>
            <a:r>
              <a:rPr lang="en-US" altLang="ko-KR" sz="14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instance</a:t>
            </a:r>
            <a:r>
              <a:rPr lang="ko-KR" altLang="en-US" sz="14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를 가장 가까운 거리에 있는 그룹으로</a:t>
            </a:r>
            <a:r>
              <a:rPr lang="en-US" altLang="ko-KR" sz="14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지정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02348" y="3921718"/>
            <a:ext cx="4464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3. </a:t>
            </a:r>
            <a:r>
              <a:rPr lang="ko-KR" altLang="en-US" sz="14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두 개의 클러스터의 새로운 </a:t>
            </a:r>
            <a:r>
              <a:rPr lang="en-US" altLang="ko-KR" sz="14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centroid</a:t>
            </a:r>
            <a:r>
              <a:rPr lang="ko-KR" altLang="en-US" sz="14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를 생성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969892" y="3920115"/>
            <a:ext cx="6136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4. </a:t>
            </a:r>
            <a:r>
              <a:rPr lang="ko-KR" altLang="en-US" sz="14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모든 </a:t>
            </a:r>
            <a:r>
              <a:rPr lang="en-US" altLang="ko-KR" sz="14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instance</a:t>
            </a:r>
            <a:r>
              <a:rPr lang="ko-KR" altLang="en-US" sz="14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를 가장 가까운 거리에 있는 </a:t>
            </a:r>
            <a:r>
              <a:rPr lang="en-US" altLang="ko-KR" sz="14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centroid</a:t>
            </a:r>
            <a:r>
              <a:rPr lang="ko-KR" altLang="en-US" sz="14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의 그룹 지정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057400" y="6250627"/>
            <a:ext cx="48306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https://www.kaggle.com/shrutimechlearn/step-by-step-kmeans-explained-in-detail</a:t>
            </a:r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C88A362C-6A15-3D55-3792-578A18DA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96" y="751257"/>
            <a:ext cx="10077972" cy="443198"/>
          </a:xfrm>
        </p:spPr>
        <p:txBody>
          <a:bodyPr/>
          <a:lstStyle/>
          <a:p>
            <a:r>
              <a:rPr lang="en-US" altLang="ko-KR" sz="2800" b="1" dirty="0"/>
              <a:t>K-means clustering </a:t>
            </a:r>
            <a:r>
              <a:rPr lang="ko-KR" altLang="en-US" sz="3200" b="1" dirty="0"/>
              <a:t>작동 원리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136568875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102</Words>
  <Application>Microsoft Office PowerPoint</Application>
  <PresentationFormat>와이드스크린</PresentationFormat>
  <Paragraphs>15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나눔바른고딕 UltraLight</vt:lpstr>
      <vt:lpstr>나눔스퀘어</vt:lpstr>
      <vt:lpstr>나눔스퀘어 ExtraBold</vt:lpstr>
      <vt:lpstr>맑은 고딕</vt:lpstr>
      <vt:lpstr>Arial</vt:lpstr>
      <vt:lpstr>Arial Narrow</vt:lpstr>
      <vt:lpstr>Office 테마</vt:lpstr>
      <vt:lpstr>K-means clustering 작동 원리</vt:lpstr>
      <vt:lpstr>K-means clustering 작동 원리</vt:lpstr>
      <vt:lpstr>K-means clustering 작동 원리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조상구</dc:creator>
  <cp:lastModifiedBy>조상구</cp:lastModifiedBy>
  <cp:revision>1</cp:revision>
  <dcterms:created xsi:type="dcterms:W3CDTF">2025-04-25T00:48:57Z</dcterms:created>
  <dcterms:modified xsi:type="dcterms:W3CDTF">2025-04-25T00:52:19Z</dcterms:modified>
</cp:coreProperties>
</file>