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754" autoAdjust="0"/>
    <p:restoredTop sz="95057" autoAdjust="0"/>
  </p:normalViewPr>
  <p:slideViewPr>
    <p:cSldViewPr snapToGrid="0" snapToObjects="1">
      <p:cViewPr varScale="1">
        <p:scale>
          <a:sx n="81" d="100"/>
          <a:sy n="81" d="100"/>
        </p:scale>
        <p:origin x="122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7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F794E3-A799-40B2-8112-A2D83E33F673}" type="datetime1">
              <a:rPr lang="ko-KR" altLang="en-US" smtClean="0">
                <a:latin typeface="+mj-ea"/>
                <a:ea typeface="+mj-ea"/>
              </a:rPr>
              <a:t>2024-10-09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63A931C-479A-420A-A186-93978D9C5478}" type="datetime1">
              <a:rPr lang="ko-KR" altLang="en-US" smtClean="0"/>
              <a:pPr/>
              <a:t>2024-10-09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3544625-0ADF-4414-89A2-9E135F0C849F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834297D-F0C2-4AB8-AF19-2C57BA75827F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8FE7F9E-2A89-49F6-9CF1-C9F51954F0C8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96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0E79701-2303-4181-9DB7-F07F65373552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816ACB6-6092-4C02-ADE2-5AC6DD2C3548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A67CF15-568F-4926-9E91-83D981F9594C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117B776-2D10-4AF9-A6BE-7DD72A0D2CDC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>
                <a:latin typeface="+mj-ea"/>
                <a:ea typeface="+mj-ea"/>
              </a:defRPr>
            </a:lvl1pPr>
          </a:lstStyle>
          <a:p>
            <a:pPr marL="0"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B7FF45D-B73A-4C5D-8DFE-DF3E2726B46C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F30A46B-A127-4C29-B3BD-6713685EE907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B547FAB-F4C0-4E15-9CB0-A0F94E1219A7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8DBADCB-5704-4578-9F6F-41ADA0C5E0D3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082D112-6B41-42BB-A652-FA61D2EEDF2D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7830686-2D1B-4BE7-9722-FFE869D73444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78445EB-BA9D-4870-AFD1-94D341EE5BA0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18A607B-8E33-4053-875B-92DFF3D34BF2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483976E-C27E-4916-B608-8F0F583C7E42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A085639-D7C4-4029-AC13-12282D4A3463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25EA296-9F33-44E9-862D-B7555EAE875A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FEE0AF7C-546E-4BD2-9A60-639A600CC4AC}" type="datetime1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rojector.tensorflow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tanford.edu/teaching/cs231n/2024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.uk/using-ai-tools/what-is-machine-learn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cestor9/24_spring_python-programimming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cestor9/24_fall_Big-Data-Processing-coding-/blob/ma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cestor9/24_spring_python-programimming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stats202/intro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087" y="1274884"/>
            <a:ext cx="5070470" cy="1756179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sz="5400" b="1"/>
              <a:t>빅데이터 처리</a:t>
            </a:r>
            <a:r>
              <a:rPr lang="en-US" altLang="ko-KR" sz="5400" b="1" dirty="0"/>
              <a:t> 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경복대학교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빅데이터과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조상구교수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2024.10.10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Deep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10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6280046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https://playground.tensorflow.org/</a:t>
            </a:r>
            <a:r>
              <a:rPr lang="en-US" altLang="ko-KR" sz="1400" dirty="0"/>
              <a:t>  </a:t>
            </a:r>
            <a:r>
              <a:rPr lang="ko-KR" altLang="en-US" sz="14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57ECF8-F9D4-F648-12CB-439F56FB0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94" y="968338"/>
            <a:ext cx="8021421" cy="52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0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Deep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11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102936" y="5972269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https://projector.tensorflow.org/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1CB968-BA6D-BE71-C4D0-44FAE3226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36" y="1206990"/>
            <a:ext cx="10410334" cy="46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0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Deep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12</a:t>
            </a:fld>
            <a:endParaRPr lang="ko-KR" altLang="en-US" sz="1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566B4-D09F-10B6-7136-3022096E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929423"/>
            <a:ext cx="9754445" cy="4999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81C05A-D7AF-0063-83D4-0C1AA951351D}"/>
              </a:ext>
            </a:extLst>
          </p:cNvPr>
          <p:cNvSpPr txBox="1"/>
          <p:nvPr/>
        </p:nvSpPr>
        <p:spPr>
          <a:xfrm>
            <a:off x="1133574" y="6013527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http://vision.stanford.edu/teaching/cs231n/2024/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29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5076"/>
            <a:ext cx="10131425" cy="89690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1873"/>
            <a:ext cx="10131425" cy="364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Python</a:t>
            </a:r>
            <a:r>
              <a:rPr lang="ko-KR" altLang="en-US" sz="2400" dirty="0"/>
              <a:t> </a:t>
            </a:r>
            <a:r>
              <a:rPr lang="en-US" altLang="ko-KR" sz="2400" dirty="0"/>
              <a:t>(Syntax, Module, Package, Class)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Data Wrangling Visualization (Pandas, Matplotlib, Seaborn)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Network &amp; Database (REST API, </a:t>
            </a:r>
            <a:r>
              <a:rPr lang="en-US" altLang="ko-KR" sz="2400" dirty="0" err="1"/>
              <a:t>Sqlite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FastAPI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Streamlit</a:t>
            </a:r>
            <a:r>
              <a:rPr lang="en-US" altLang="ko-KR" sz="2400" dirty="0"/>
              <a:t>/</a:t>
            </a:r>
            <a:r>
              <a:rPr lang="en-US" altLang="ko-KR" sz="2400" dirty="0" err="1"/>
              <a:t>Gradio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Machine Learning (Scikit-learn, </a:t>
            </a:r>
            <a:r>
              <a:rPr lang="en-US" altLang="ko-KR" sz="2400" dirty="0" err="1"/>
              <a:t>Pycaret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Deep Learning (</a:t>
            </a:r>
            <a:r>
              <a:rPr lang="en-US" altLang="ko-KR" sz="2400" dirty="0" err="1"/>
              <a:t>Keras</a:t>
            </a:r>
            <a:r>
              <a:rPr lang="en-US" altLang="ko-KR" sz="2400" dirty="0"/>
              <a:t>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3CB93F-D403-E1BB-34DA-7A7C03E1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2</a:t>
            </a:fld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53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 err="1"/>
              <a:t>머신러닝</a:t>
            </a:r>
            <a:r>
              <a:rPr lang="ko-KR" altLang="en-US" sz="2800" b="1" dirty="0"/>
              <a:t> 절차</a:t>
            </a: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3</a:t>
            </a:fld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5A961-6A0A-A7EF-5FF5-FDB2B62A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94" y="1753522"/>
            <a:ext cx="9348757" cy="22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4903733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https://www.scribbr.co.uk/using-ai-tools/what-is-machine-learning/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45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Python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4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6280046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https://github.com/ancestor9/24_spring_python-programimming-1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</a:p>
        </p:txBody>
      </p:sp>
      <p:graphicFrame>
        <p:nvGraphicFramePr>
          <p:cNvPr id="3" name="내용 개체 틀 4">
            <a:extLst>
              <a:ext uri="{FF2B5EF4-FFF2-40B4-BE49-F238E27FC236}">
                <a16:creationId xmlns:a16="http://schemas.microsoft.com/office/drawing/2014/main" id="{E08CDAFF-B493-B1F2-F435-37A44B098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549365"/>
              </p:ext>
            </p:extLst>
          </p:nvPr>
        </p:nvGraphicFramePr>
        <p:xfrm>
          <a:off x="461913" y="1229360"/>
          <a:ext cx="11323688" cy="4958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0922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830922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830922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830922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7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Task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Single Value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Multiple Values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numpy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, pandas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2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Presentation (value, variable)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int, float, string,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boolean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list, tuple, dictionary,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ndarray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, Series,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DataFrame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2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Operation (algebra)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expressions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mutable operations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expressions, get, set, reshape, …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Control flow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if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for</a:t>
                      </a:r>
                    </a:p>
                    <a:p>
                      <a:pPr marL="0" algn="ctr" defTabSz="457200" rtl="0" eaLnBrk="1" latinLnBrk="1" hangingPunct="1"/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  <a:cs typeface="+mn-cs"/>
                        </a:rPr>
                        <a:t>while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Use and reuse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Functions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Modules and Packages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Input and output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File I/O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File I/O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CSV, Excel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9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Network &amp; Database 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5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3" y="6280046"/>
            <a:ext cx="9999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https://github.com/ancestor9/24_fall_Big-Data-Processing-coding-/blob/main/</a:t>
            </a:r>
            <a:r>
              <a:rPr lang="ko-KR" altLang="en-US" sz="1400" dirty="0" err="1"/>
              <a:t>빅데이터처리</a:t>
            </a:r>
            <a:r>
              <a:rPr lang="en-US" altLang="ko-KR" sz="1400" dirty="0"/>
              <a:t>_</a:t>
            </a:r>
            <a:r>
              <a:rPr lang="ko-KR" altLang="en-US" sz="1400" dirty="0"/>
              <a:t>네트워크</a:t>
            </a:r>
            <a:r>
              <a:rPr lang="en-US" altLang="ko-KR" sz="1400" dirty="0"/>
              <a:t>_DB_20241010.pptx </a:t>
            </a:r>
            <a:r>
              <a:rPr lang="ko-KR" altLang="en-US" sz="14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DD93C7-00DF-E919-88B4-08866279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93" y="1292244"/>
            <a:ext cx="6790338" cy="47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6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6280046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https://github.com/ancestor9/24_spring_python-programimming-1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782862-5462-743F-D07D-8DD6EF002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85" y="1175791"/>
            <a:ext cx="6360469" cy="2580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CFFD34-108D-330C-5982-68193F8B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047" y="3359166"/>
            <a:ext cx="5566380" cy="21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7</a:t>
            </a:fld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CC308B-0CD1-D0AB-2011-C1F6A877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11" y="1401904"/>
            <a:ext cx="5928874" cy="20270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86D791-947A-FD27-D3EA-4348165B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3575712"/>
            <a:ext cx="6553768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참고교재</a:t>
            </a: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8</a:t>
            </a:fld>
            <a:endParaRPr lang="ko-KR" altLang="en-US" sz="1200" b="1" dirty="0"/>
          </a:p>
        </p:txBody>
      </p:sp>
      <p:pic>
        <p:nvPicPr>
          <p:cNvPr id="1026" name="Picture 2" descr="Python for Data Analysis: Data Wrangling with pandas, NumPy, and Jupyter">
            <a:extLst>
              <a:ext uri="{FF2B5EF4-FFF2-40B4-BE49-F238E27FC236}">
                <a16:creationId xmlns:a16="http://schemas.microsoft.com/office/drawing/2014/main" id="{5B495EC1-30D5-7AF0-3E57-6E4A7ADCE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95" y="1416614"/>
            <a:ext cx="2300912" cy="346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k Cover">
            <a:extLst>
              <a:ext uri="{FF2B5EF4-FFF2-40B4-BE49-F238E27FC236}">
                <a16:creationId xmlns:a16="http://schemas.microsoft.com/office/drawing/2014/main" id="{B1475355-9CC7-F719-12BC-40DAD0A79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378" y="1380148"/>
            <a:ext cx="2566091" cy="338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9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9</a:t>
            </a:fld>
            <a:endParaRPr lang="ko-KR" altLang="en-US" sz="1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81C60-1DDB-155E-56E4-B20EDC33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39" y="1776320"/>
            <a:ext cx="9363722" cy="33053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02766A-527E-178E-AD7B-7A7B611D96EE}"/>
              </a:ext>
            </a:extLst>
          </p:cNvPr>
          <p:cNvSpPr txBox="1"/>
          <p:nvPr/>
        </p:nvSpPr>
        <p:spPr>
          <a:xfrm>
            <a:off x="1296185" y="538488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https://web.stanford.edu/class/stats202/intro.html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961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35_TF22566005_Win32" id="{EE06C824-1B92-470C-8E88-3AE879248508}" vid="{AC89CD01-4E1E-44D2-892E-6F197EACE3F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16c05727-aa75-4e4a-9b5f-8a80a1165891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미래 디자인</Template>
  <TotalTime>1496</TotalTime>
  <Words>278</Words>
  <Application>Microsoft Office PowerPoint</Application>
  <PresentationFormat>와이드스크린</PresentationFormat>
  <Paragraphs>67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Yu Gothic UI</vt:lpstr>
      <vt:lpstr>맑은 고딕</vt:lpstr>
      <vt:lpstr>Arial</vt:lpstr>
      <vt:lpstr>Wingdings</vt:lpstr>
      <vt:lpstr>천체</vt:lpstr>
      <vt:lpstr>빅데이터 처리 </vt:lpstr>
      <vt:lpstr>목차</vt:lpstr>
      <vt:lpstr>머신러닝 절차</vt:lpstr>
      <vt:lpstr>Python</vt:lpstr>
      <vt:lpstr>Network &amp; Database </vt:lpstr>
      <vt:lpstr>Machine Learning</vt:lpstr>
      <vt:lpstr>Machine Learning</vt:lpstr>
      <vt:lpstr>참고교재</vt:lpstr>
      <vt:lpstr>Machine Learning</vt:lpstr>
      <vt:lpstr>Deep Learning</vt:lpstr>
      <vt:lpstr>Deep Learning</vt:lpstr>
      <vt:lpstr>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모델 운영</dc:title>
  <dc:creator>Sanggoo Cho</dc:creator>
  <cp:lastModifiedBy>Sanggoo Cho</cp:lastModifiedBy>
  <cp:revision>29</cp:revision>
  <dcterms:created xsi:type="dcterms:W3CDTF">2024-08-02T13:36:42Z</dcterms:created>
  <dcterms:modified xsi:type="dcterms:W3CDTF">2024-10-09T13:10:51Z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